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8"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9" r:id="rId23"/>
    <p:sldId id="282" r:id="rId24"/>
    <p:sldId id="283" r:id="rId25"/>
    <p:sldId id="284" r:id="rId26"/>
    <p:sldId id="285" r:id="rId27"/>
    <p:sldId id="286" r:id="rId28"/>
    <p:sldId id="28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A8E8F5-FD07-468F-ABC4-6BCE9AD96061}"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A8E8F5-FD07-468F-ABC4-6BCE9AD96061}"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A8E8F5-FD07-468F-ABC4-6BCE9AD96061}"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A8E8F5-FD07-468F-ABC4-6BCE9AD96061}"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A8E8F5-FD07-468F-ABC4-6BCE9AD96061}" type="datetimeFigureOut">
              <a:rPr lang="en-US" smtClean="0"/>
              <a:pPr/>
              <a:t>7/8/2020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A8E8F5-FD07-468F-ABC4-6BCE9AD96061}" type="datetimeFigureOut">
              <a:rPr lang="en-US" smtClean="0"/>
              <a:pPr/>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A8E8F5-FD07-468F-ABC4-6BCE9AD96061}" type="datetimeFigureOut">
              <a:rPr lang="en-US" smtClean="0"/>
              <a:pPr/>
              <a:t>7/8/2020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A8E8F5-FD07-468F-ABC4-6BCE9AD96061}" type="datetimeFigureOut">
              <a:rPr lang="en-US" smtClean="0"/>
              <a:pPr/>
              <a:t>7/8/2020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A8E8F5-FD07-468F-ABC4-6BCE9AD96061}" type="datetimeFigureOut">
              <a:rPr lang="en-US" smtClean="0"/>
              <a:pPr/>
              <a:t>7/8/2020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A8E8F5-FD07-468F-ABC4-6BCE9AD96061}" type="datetimeFigureOut">
              <a:rPr lang="en-US" smtClean="0"/>
              <a:pPr/>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A8E8F5-FD07-468F-ABC4-6BCE9AD96061}" type="datetimeFigureOut">
              <a:rPr lang="en-US" smtClean="0"/>
              <a:pPr/>
              <a:t>7/8/2020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C5CBD7-36FE-4BB0-8914-FFBBB1896F4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A8E8F5-FD07-468F-ABC4-6BCE9AD96061}" type="datetimeFigureOut">
              <a:rPr lang="en-US" smtClean="0"/>
              <a:pPr/>
              <a:t>7/8/2020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C5CBD7-36FE-4BB0-8914-FFBBB1896F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sunnah.com/bukhari/69/3"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72400" cy="1523999"/>
          </a:xfrm>
        </p:spPr>
        <p:txBody>
          <a:bodyPr/>
          <a:lstStyle/>
          <a:p>
            <a:r>
              <a:rPr lang="en-US" b="1" dirty="0" smtClean="0"/>
              <a:t>Concept of Social Welfare in Islam</a:t>
            </a:r>
            <a:endParaRPr lang="en-US" b="1" dirty="0"/>
          </a:p>
        </p:txBody>
      </p:sp>
      <p:sp>
        <p:nvSpPr>
          <p:cNvPr id="3" name="Subtitle 2"/>
          <p:cNvSpPr>
            <a:spLocks noGrp="1"/>
          </p:cNvSpPr>
          <p:nvPr>
            <p:ph type="subTitle" idx="1"/>
          </p:nvPr>
        </p:nvSpPr>
        <p:spPr>
          <a:xfrm>
            <a:off x="1371600" y="3276600"/>
            <a:ext cx="6400800" cy="3124200"/>
          </a:xfrm>
        </p:spPr>
        <p:txBody>
          <a:bodyPr>
            <a:noAutofit/>
          </a:bodyPr>
          <a:lstStyle/>
          <a:p>
            <a:pPr algn="l"/>
            <a:r>
              <a:rPr lang="en-US" dirty="0" smtClean="0"/>
              <a:t>1.Widows </a:t>
            </a:r>
          </a:p>
          <a:p>
            <a:pPr algn="l"/>
            <a:r>
              <a:rPr lang="en-US" dirty="0" smtClean="0"/>
              <a:t>2.Orphans</a:t>
            </a:r>
          </a:p>
          <a:p>
            <a:pPr algn="l"/>
            <a:r>
              <a:rPr lang="en-US" dirty="0" smtClean="0"/>
              <a:t>3.Sick</a:t>
            </a:r>
          </a:p>
          <a:p>
            <a:pPr algn="l"/>
            <a:r>
              <a:rPr lang="en-US" dirty="0" smtClean="0"/>
              <a:t>4.Minorities</a:t>
            </a:r>
          </a:p>
          <a:p>
            <a:pPr algn="l"/>
            <a:r>
              <a:rPr lang="en-US" dirty="0" smtClean="0"/>
              <a:t>5.Elderly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5486400"/>
          </a:xfrm>
        </p:spPr>
        <p:txBody>
          <a:bodyPr>
            <a:normAutofit/>
          </a:bodyPr>
          <a:lstStyle/>
          <a:p>
            <a:r>
              <a:rPr lang="en-US" dirty="0"/>
              <a:t>Islam also grants the widow the right to having a house and a shelter for her and the children.  If the husband doesn’t leave a house, a proper amount of money is taken from his property to provide a house for the widow and the children as she is in a special need for a house more than any other inheritor.</a:t>
            </a:r>
          </a:p>
          <a:p>
            <a:pPr>
              <a:buNone/>
            </a:pPr>
            <a:r>
              <a:rPr lang="en-US" dirty="0" smtClean="0"/>
              <a:t/>
            </a:r>
            <a:br>
              <a:rPr lang="en-US" dirty="0" smtClean="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Right of Remarrying:</a:t>
            </a:r>
            <a:br>
              <a:rPr lang="en-US" b="1" dirty="0" smtClean="0"/>
            </a:br>
            <a:endParaRPr lang="en-US" b="1" dirty="0"/>
          </a:p>
        </p:txBody>
      </p:sp>
      <p:sp>
        <p:nvSpPr>
          <p:cNvPr id="3" name="Content Placeholder 2"/>
          <p:cNvSpPr>
            <a:spLocks noGrp="1"/>
          </p:cNvSpPr>
          <p:nvPr>
            <p:ph idx="1"/>
          </p:nvPr>
        </p:nvSpPr>
        <p:spPr>
          <a:xfrm>
            <a:off x="457200" y="1066800"/>
            <a:ext cx="8229600" cy="5562600"/>
          </a:xfrm>
        </p:spPr>
        <p:txBody>
          <a:bodyPr>
            <a:normAutofit/>
          </a:bodyPr>
          <a:lstStyle/>
          <a:p>
            <a:r>
              <a:rPr lang="en-US" b="1" dirty="0" smtClean="0"/>
              <a:t>Considering </a:t>
            </a:r>
            <a:r>
              <a:rPr lang="en-US" b="1" dirty="0"/>
              <a:t>the </a:t>
            </a:r>
            <a:r>
              <a:rPr lang="en-US" b="1" dirty="0" err="1"/>
              <a:t>Sharee’ah</a:t>
            </a:r>
            <a:r>
              <a:rPr lang="en-US" b="1" dirty="0"/>
              <a:t> (Islamic Law) perspective on the widow’s remarriage</a:t>
            </a:r>
            <a:endParaRPr lang="en-US" dirty="0"/>
          </a:p>
          <a:p>
            <a:r>
              <a:rPr lang="en-US" dirty="0"/>
              <a:t>Islam considers human nature, hence, it permits the marriage of the widow and sets a specific period for her </a:t>
            </a:r>
            <a:r>
              <a:rPr lang="en-US" i="1" dirty="0"/>
              <a:t>‘</a:t>
            </a:r>
            <a:r>
              <a:rPr lang="en-US" b="1" i="1" dirty="0" err="1"/>
              <a:t>Iddah</a:t>
            </a:r>
            <a:r>
              <a:rPr lang="en-US" i="1" dirty="0"/>
              <a:t>’</a:t>
            </a:r>
            <a:r>
              <a:rPr lang="en-US" dirty="0"/>
              <a:t> (waiting period), which is four months and ten days or until delivery for pregnant women. Allah Almighty said,</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And those who are taken in death among you and leave wives behind – they, [the wives, shall] wait four months and ten [days]. And when they have fulfilled their term, then there is no blame upon you for what they do with themselves in an acceptable manner. And Allah is [fully] </a:t>
            </a:r>
            <a:r>
              <a:rPr lang="en-US" b="1" dirty="0" smtClean="0"/>
              <a:t>familiar </a:t>
            </a:r>
            <a:r>
              <a:rPr lang="en-US" b="1" dirty="0"/>
              <a:t>with what you do.”</a:t>
            </a:r>
            <a:r>
              <a:rPr lang="en-US" b="1" u="sng" dirty="0"/>
              <a:t> [Quran.com/2/234].</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228600" y="838200"/>
            <a:ext cx="8763000" cy="5791200"/>
          </a:xfrm>
        </p:spPr>
        <p:txBody>
          <a:bodyPr>
            <a:normAutofit fontScale="92500" lnSpcReduction="20000"/>
          </a:bodyPr>
          <a:lstStyle/>
          <a:p>
            <a:r>
              <a:rPr lang="en-US" dirty="0"/>
              <a:t>It is permissible to a wife to remarry in Islam after her </a:t>
            </a:r>
            <a:r>
              <a:rPr lang="en-US" b="1" i="1" dirty="0" err="1"/>
              <a:t>Iddah</a:t>
            </a:r>
            <a:r>
              <a:rPr lang="en-US" dirty="0"/>
              <a:t> (waiting period) ends in order </a:t>
            </a:r>
            <a:r>
              <a:rPr lang="en-US" dirty="0" smtClean="0"/>
              <a:t> </a:t>
            </a:r>
            <a:r>
              <a:rPr lang="en-US" dirty="0"/>
              <a:t>to fill the emotional and the psychological emptiness due to the absence of the husband especially if she is young and has children who need a father. She has to choose the husband who will be kind and merciful to her children and be able to deal with them in a way that puts him in the place of their father. However, if she decides not to get married again and chooses to consider the interests of her children only, she is granted a great reward. The Widow who devotes herself to looking after the orphans will accompany the Prophet (Peace be upon him) in Paradise as he said,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I and the one who looks after an orphan will be like this in Paradise,” showing his middle and index fingers and separating them” [</a:t>
            </a:r>
            <a:r>
              <a:rPr lang="en-US" b="1" u="sng" dirty="0"/>
              <a:t>Al </a:t>
            </a:r>
            <a:r>
              <a:rPr lang="en-US" b="1" u="sng" dirty="0" err="1"/>
              <a:t>Bukhari</a:t>
            </a:r>
            <a:r>
              <a:rPr lang="en-US" b="1" dirty="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a:t>Islam and Orphans</a:t>
            </a:r>
            <a:endParaRPr lang="en-US" dirty="0"/>
          </a:p>
        </p:txBody>
      </p:sp>
      <p:sp>
        <p:nvSpPr>
          <p:cNvPr id="3" name="Content Placeholder 2"/>
          <p:cNvSpPr>
            <a:spLocks noGrp="1"/>
          </p:cNvSpPr>
          <p:nvPr>
            <p:ph idx="1"/>
          </p:nvPr>
        </p:nvSpPr>
        <p:spPr>
          <a:xfrm>
            <a:off x="228600" y="990600"/>
            <a:ext cx="8763000" cy="5638800"/>
          </a:xfrm>
        </p:spPr>
        <p:txBody>
          <a:bodyPr>
            <a:normAutofit fontScale="92500" lnSpcReduction="20000"/>
          </a:bodyPr>
          <a:lstStyle/>
          <a:p>
            <a:r>
              <a:rPr lang="en-US" dirty="0"/>
              <a:t/>
            </a:r>
            <a:br>
              <a:rPr lang="en-US" dirty="0"/>
            </a:br>
            <a:r>
              <a:rPr lang="en-US" dirty="0"/>
              <a:t>In Islam, it is the right of a child to be protected, taken care of physically, psychologically and emotionally. And these rights don’t change when they become orphans. Prophet Mohammad (peace be upon him) was himself an orphan. There is great importance set in the Quran and </a:t>
            </a:r>
            <a:r>
              <a:rPr lang="en-US" dirty="0" err="1"/>
              <a:t>Sunnah</a:t>
            </a:r>
            <a:r>
              <a:rPr lang="en-US" dirty="0"/>
              <a:t> (the teachings of the Prophet (PBUH)) in the treatment of the orphans.</a:t>
            </a:r>
          </a:p>
          <a:p>
            <a:r>
              <a:rPr lang="en-US" b="1" i="1" dirty="0"/>
              <a:t>Prophet Mohammad (PBUH) said, "Whoever caresses the head of an orphan (in affection), solely for the sake of Allah, a good deed will be written to his account for every hair over which he passed his hand. – narrated by Abu </a:t>
            </a:r>
            <a:r>
              <a:rPr lang="en-US" b="1" i="1" dirty="0" err="1"/>
              <a:t>Hurairah</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According to Islam, orphans are those children who are left with no protection because their fathers have passed away. Many orphans have no source of income and/or a guardian to take care of them. This is where Muslims as a community have to step in and aid the orphans even if the mother is still living.</a:t>
            </a:r>
          </a:p>
          <a:p>
            <a:pPr>
              <a:buNone/>
            </a:pPr>
            <a:r>
              <a:rPr lang="en-US" dirty="0" smtClean="0"/>
              <a:t/>
            </a:r>
            <a:br>
              <a:rPr lang="en-US" dirty="0" smtClean="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228600" y="1143000"/>
            <a:ext cx="8610600" cy="5410200"/>
          </a:xfrm>
        </p:spPr>
        <p:txBody>
          <a:bodyPr>
            <a:normAutofit fontScale="92500"/>
          </a:bodyPr>
          <a:lstStyle/>
          <a:p>
            <a:r>
              <a:rPr lang="en-US" dirty="0"/>
              <a:t>There is also great responsibility that comes with taking care of orphans. There are very strict guidelines when it comes to Islam and taking care of orphans. And we as Helping Hand for Relief and Development understand and take them seriously.</a:t>
            </a:r>
          </a:p>
          <a:p>
            <a:r>
              <a:rPr lang="en-US" b="1" i="1" dirty="0"/>
              <a:t>Prophet Mohammad (PBUH) said, "I and the person who looks after an orphan and provides for him, will be in Paradise like this," putting his index and middle fingers together. - Narrated by </a:t>
            </a:r>
            <a:r>
              <a:rPr lang="en-US" b="1" i="1" dirty="0" err="1"/>
              <a:t>Sahl</a:t>
            </a:r>
            <a:r>
              <a:rPr lang="en-US" b="1" i="1" dirty="0"/>
              <a:t> bin </a:t>
            </a:r>
            <a:r>
              <a:rPr lang="en-US" b="1" i="1" dirty="0" err="1"/>
              <a:t>Sa'd</a:t>
            </a:r>
            <a:endParaRPr lang="en-US" dirty="0"/>
          </a:p>
          <a:p>
            <a:r>
              <a:rPr lang="en-US" dirty="0"/>
              <a:t>There is great reward in caring for an orphan.</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Taking care of the sick in Islam</a:t>
            </a:r>
            <a:br>
              <a:rPr lang="en-US" b="1" dirty="0"/>
            </a:br>
            <a:endParaRPr lang="en-US" dirty="0"/>
          </a:p>
        </p:txBody>
      </p:sp>
      <p:pic>
        <p:nvPicPr>
          <p:cNvPr id="3074" name="Picture 2" descr="C:\Users\Digital Palace com\Downloads\DailySun-2017-01-27-05-21.jpg"/>
          <p:cNvPicPr>
            <a:picLocks noGrp="1" noChangeAspect="1" noChangeArrowheads="1"/>
          </p:cNvPicPr>
          <p:nvPr>
            <p:ph idx="1"/>
          </p:nvPr>
        </p:nvPicPr>
        <p:blipFill>
          <a:blip r:embed="rId2"/>
          <a:srcRect/>
          <a:stretch>
            <a:fillRect/>
          </a:stretch>
        </p:blipFill>
        <p:spPr bwMode="auto">
          <a:xfrm>
            <a:off x="1190625" y="1910556"/>
            <a:ext cx="6762750" cy="390525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304800" y="838200"/>
            <a:ext cx="8534400" cy="5791200"/>
          </a:xfrm>
        </p:spPr>
        <p:txBody>
          <a:bodyPr>
            <a:normAutofit fontScale="85000" lnSpcReduction="20000"/>
          </a:bodyPr>
          <a:lstStyle/>
          <a:p>
            <a:r>
              <a:rPr lang="en-US" dirty="0"/>
              <a:t>Our health is one of the greatest blessings of Allah on us. This body of ours is a great and superb creature. As good health, sickness also comes from Allah (SWT). Sickness is a test for affected or non-affected both. If affected people have patience they will be closer to Allah. Allah, the almighty, says in the Holy Qur’an: “And certainly, We shall test you with something of fear, hunger, loss of wealth, lives and fruits, but give glad tidings to </a:t>
            </a:r>
            <a:r>
              <a:rPr lang="en-US" dirty="0" err="1"/>
              <a:t>Sâbirin</a:t>
            </a:r>
            <a:r>
              <a:rPr lang="en-US" dirty="0"/>
              <a:t> (the patient ones, etc.).” (</a:t>
            </a:r>
            <a:r>
              <a:rPr lang="en-US" dirty="0" err="1"/>
              <a:t>Sura</a:t>
            </a:r>
            <a:r>
              <a:rPr lang="en-US" dirty="0"/>
              <a:t> </a:t>
            </a:r>
            <a:r>
              <a:rPr lang="en-US" dirty="0" err="1"/>
              <a:t>Baqarah</a:t>
            </a:r>
            <a:r>
              <a:rPr lang="en-US" dirty="0"/>
              <a:t>: </a:t>
            </a:r>
            <a:r>
              <a:rPr lang="en-US" dirty="0" err="1"/>
              <a:t>Ayat</a:t>
            </a:r>
            <a:r>
              <a:rPr lang="en-US" dirty="0"/>
              <a:t> 155). Secondly, sickness is the test for the people who are not affected. By this test, Allah will certainly know those who stand beside the sick people and take care of them and also those who don’t do so. If they stand, they will pass the test with </a:t>
            </a:r>
            <a:r>
              <a:rPr lang="en-US" dirty="0" smtClean="0"/>
              <a:t>achievement </a:t>
            </a:r>
            <a:r>
              <a:rPr lang="en-US" dirty="0"/>
              <a:t>and will get a great reward from Allah (SWT). If they don’t help the sick people they will be punished.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Social welfare in Islam</a:t>
            </a:r>
            <a:br>
              <a:rPr lang="en-US" b="1" dirty="0"/>
            </a:br>
            <a:endParaRPr lang="en-US" b="1" dirty="0"/>
          </a:p>
        </p:txBody>
      </p:sp>
      <p:sp>
        <p:nvSpPr>
          <p:cNvPr id="3" name="Content Placeholder 2"/>
          <p:cNvSpPr>
            <a:spLocks noGrp="1"/>
          </p:cNvSpPr>
          <p:nvPr>
            <p:ph idx="1"/>
          </p:nvPr>
        </p:nvSpPr>
        <p:spPr/>
        <p:txBody>
          <a:bodyPr>
            <a:normAutofit/>
          </a:bodyPr>
          <a:lstStyle/>
          <a:p>
            <a:r>
              <a:rPr lang="en-US" dirty="0"/>
              <a:t>In Islamic tradition, the idea of social welfare has been presented as one of its principal values</a:t>
            </a:r>
            <a:r>
              <a:rPr lang="en-US" dirty="0" smtClean="0"/>
              <a:t>,</a:t>
            </a:r>
            <a:r>
              <a:rPr lang="en-US" dirty="0"/>
              <a:t> and the practice of social service at its various forms has been instructed and encouraged. A Muslim's religious life remains incomplete if not attended by service to </a:t>
            </a:r>
            <a:r>
              <a:rPr lang="en-US" dirty="0" smtClean="0"/>
              <a:t>humanity. The </a:t>
            </a:r>
            <a:r>
              <a:rPr lang="en-US" dirty="0"/>
              <a:t>following verse of the Quran is often cited to </a:t>
            </a:r>
            <a:r>
              <a:rPr lang="en-US" dirty="0" smtClean="0"/>
              <a:t>summarize </a:t>
            </a:r>
            <a:r>
              <a:rPr lang="en-US" dirty="0"/>
              <a:t>the Islamic idea of social welfare</a:t>
            </a:r>
            <a:r>
              <a:rPr lang="en-US" dirty="0" smtClean="0"/>
              <a:t>:</a:t>
            </a:r>
            <a:endParaRPr lang="en-US"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It is a religious duty of a Muslim upon another Muslim to visit him when he is sick. Abu </a:t>
            </a:r>
            <a:r>
              <a:rPr lang="en-US" dirty="0" err="1"/>
              <a:t>Hurairah</a:t>
            </a:r>
            <a:r>
              <a:rPr lang="en-US" dirty="0"/>
              <a:t> (Ra) narrated that the Prophet of Allah (</a:t>
            </a:r>
            <a:r>
              <a:rPr lang="en-US" dirty="0" err="1"/>
              <a:t>Pbuh</a:t>
            </a:r>
            <a:r>
              <a:rPr lang="en-US" dirty="0"/>
              <a:t>) said: “The rights of the Muslim upon the Muslim are six, when you meet him, give him the greeting of peace, when he invites you, respond to his invitation, when he seeks your advice, advise him, when he sneezes and praises Allah, </a:t>
            </a:r>
            <a:r>
              <a:rPr lang="en-US" dirty="0" smtClean="0"/>
              <a:t>beg </a:t>
            </a:r>
            <a:r>
              <a:rPr lang="en-US" dirty="0"/>
              <a:t>for mercy upon him, when he becomes ill, visit him and when he dies, follow him (i.e. his funeral).” (</a:t>
            </a:r>
            <a:r>
              <a:rPr lang="en-US" dirty="0" err="1"/>
              <a:t>Sahih</a:t>
            </a:r>
            <a:r>
              <a:rPr lang="en-US" dirty="0"/>
              <a:t> Muslim).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228600" y="914400"/>
            <a:ext cx="8763000" cy="5715000"/>
          </a:xfrm>
        </p:spPr>
        <p:txBody>
          <a:bodyPr>
            <a:normAutofit fontScale="85000" lnSpcReduction="10000"/>
          </a:bodyPr>
          <a:lstStyle/>
          <a:p>
            <a:r>
              <a:rPr lang="en-US" dirty="0"/>
              <a:t>Islam considers visiting the sick as a great worship. It is a great </a:t>
            </a:r>
            <a:r>
              <a:rPr lang="en-US" dirty="0" err="1"/>
              <a:t>Sunnah</a:t>
            </a:r>
            <a:r>
              <a:rPr lang="en-US" dirty="0"/>
              <a:t> of our beloved Prophet (</a:t>
            </a:r>
            <a:r>
              <a:rPr lang="en-US" dirty="0" err="1"/>
              <a:t>Pbuh</a:t>
            </a:r>
            <a:r>
              <a:rPr lang="en-US" dirty="0"/>
              <a:t>). </a:t>
            </a:r>
            <a:r>
              <a:rPr lang="en-US" dirty="0" err="1"/>
              <a:t>Hazrat</a:t>
            </a:r>
            <a:r>
              <a:rPr lang="en-US" dirty="0"/>
              <a:t> Abu Musa (Ra) reports that the Prophet (</a:t>
            </a:r>
            <a:r>
              <a:rPr lang="en-US" dirty="0" err="1"/>
              <a:t>Pbuh</a:t>
            </a:r>
            <a:r>
              <a:rPr lang="en-US" dirty="0"/>
              <a:t>) said, “Visit the sick, feed the hungry and free the one who is imprisoned (unjustly).” (</a:t>
            </a:r>
            <a:r>
              <a:rPr lang="en-US" dirty="0" err="1"/>
              <a:t>Sahih</a:t>
            </a:r>
            <a:r>
              <a:rPr lang="en-US" dirty="0"/>
              <a:t> </a:t>
            </a:r>
            <a:r>
              <a:rPr lang="en-US" dirty="0" err="1"/>
              <a:t>Bukhaari</a:t>
            </a:r>
            <a:r>
              <a:rPr lang="en-US" dirty="0"/>
              <a:t>). One who visits the sick enjoys the fruits of Paradise until he returns home. </a:t>
            </a:r>
            <a:r>
              <a:rPr lang="en-US" dirty="0" err="1"/>
              <a:t>Thauban</a:t>
            </a:r>
            <a:r>
              <a:rPr lang="en-US" dirty="0"/>
              <a:t> (Ra) narrated that the Messenger of Allah (</a:t>
            </a:r>
            <a:r>
              <a:rPr lang="en-US" dirty="0" err="1"/>
              <a:t>Pbuh</a:t>
            </a:r>
            <a:r>
              <a:rPr lang="en-US" dirty="0"/>
              <a:t>) said: “The Muslim who visits the sick continues to remain in the fruit garden of Paradise until he returns.” (</a:t>
            </a:r>
            <a:r>
              <a:rPr lang="en-US" dirty="0" err="1"/>
              <a:t>Sahih</a:t>
            </a:r>
            <a:r>
              <a:rPr lang="en-US" dirty="0"/>
              <a:t> Muslim). When the daughter of the Messenger of Allah (</a:t>
            </a:r>
            <a:r>
              <a:rPr lang="en-US" dirty="0" err="1"/>
              <a:t>Pbuh</a:t>
            </a:r>
            <a:r>
              <a:rPr lang="en-US" dirty="0"/>
              <a:t>) fell sick, the Prophet (</a:t>
            </a:r>
            <a:r>
              <a:rPr lang="en-US" dirty="0" err="1"/>
              <a:t>Pbuh</a:t>
            </a:r>
            <a:r>
              <a:rPr lang="en-US" dirty="0"/>
              <a:t>) instructed her husband, </a:t>
            </a:r>
            <a:r>
              <a:rPr lang="en-US" dirty="0" err="1"/>
              <a:t>Uthmaan</a:t>
            </a:r>
            <a:r>
              <a:rPr lang="en-US" dirty="0"/>
              <a:t> </a:t>
            </a:r>
            <a:r>
              <a:rPr lang="en-US" dirty="0" err="1"/>
              <a:t>ibn</a:t>
            </a:r>
            <a:r>
              <a:rPr lang="en-US" dirty="0"/>
              <a:t> </a:t>
            </a:r>
            <a:r>
              <a:rPr lang="en-US" dirty="0" err="1"/>
              <a:t>Affaan</a:t>
            </a:r>
            <a:r>
              <a:rPr lang="en-US" dirty="0"/>
              <a:t> (Ra) to stay with her and nurse her and to stay behind from the battle of </a:t>
            </a:r>
            <a:r>
              <a:rPr lang="en-US" dirty="0" err="1"/>
              <a:t>Badr</a:t>
            </a:r>
            <a:r>
              <a:rPr lang="en-US" dirty="0"/>
              <a:t>. The Prophet (</a:t>
            </a:r>
            <a:r>
              <a:rPr lang="en-US" dirty="0" err="1"/>
              <a:t>Pbuh</a:t>
            </a:r>
            <a:r>
              <a:rPr lang="en-US" dirty="0"/>
              <a:t>) said to him, ‘You will have a reward and share (of the booty) of a man who was present at </a:t>
            </a:r>
            <a:r>
              <a:rPr lang="en-US" dirty="0" err="1"/>
              <a:t>Badr</a:t>
            </a:r>
            <a:r>
              <a:rPr lang="en-US" dirty="0"/>
              <a:t>.’” (</a:t>
            </a:r>
            <a:r>
              <a:rPr lang="en-US" dirty="0" err="1"/>
              <a:t>Sahih</a:t>
            </a:r>
            <a:r>
              <a:rPr lang="en-US" dirty="0"/>
              <a:t> </a:t>
            </a:r>
            <a:r>
              <a:rPr lang="en-US" dirty="0" err="1"/>
              <a:t>Bukhaari</a:t>
            </a:r>
            <a:r>
              <a:rPr lang="en-US"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Rights of minorities in Islam</a:t>
            </a:r>
            <a:endParaRPr lang="en-US" b="1" dirty="0"/>
          </a:p>
        </p:txBody>
      </p:sp>
      <p:sp>
        <p:nvSpPr>
          <p:cNvPr id="3" name="Content Placeholder 2"/>
          <p:cNvSpPr>
            <a:spLocks noGrp="1"/>
          </p:cNvSpPr>
          <p:nvPr>
            <p:ph idx="1"/>
          </p:nvPr>
        </p:nvSpPr>
        <p:spPr/>
        <p:txBody>
          <a:bodyPr>
            <a:normAutofit fontScale="85000" lnSpcReduction="10000"/>
          </a:bodyPr>
          <a:lstStyle/>
          <a:p>
            <a:pPr>
              <a:buNone/>
            </a:pPr>
            <a:endParaRPr lang="en-US" i="1" dirty="0"/>
          </a:p>
          <a:p>
            <a:r>
              <a:rPr lang="en-US" dirty="0"/>
              <a:t>Today, minority rights in Muslim countries are severely curtailed. Historically, however, non-Muslim minorities have frequently enjoyed greater freedom in Muslim lands than in the Christian world. This was particularly the case in the Ottoman and </a:t>
            </a:r>
            <a:r>
              <a:rPr lang="en-US" dirty="0" err="1" smtClean="0"/>
              <a:t>Mughal</a:t>
            </a:r>
            <a:r>
              <a:rPr lang="en-US" dirty="0" smtClean="0"/>
              <a:t> Empires .These </a:t>
            </a:r>
            <a:r>
              <a:rPr lang="en-US" dirty="0"/>
              <a:t>freedoms were enjoyed by the people of the Book, as well as by other non-Muslim peoples</a:t>
            </a:r>
            <a:r>
              <a:rPr lang="en-US" dirty="0" smtClean="0"/>
              <a:t>.</a:t>
            </a:r>
            <a:r>
              <a:rPr lang="en-US" dirty="0"/>
              <a:t> The protection of minority rights is regarded as imperative under Islamic law which is in harmony with other international laws for the minority</a:t>
            </a:r>
            <a:r>
              <a:rPr lang="en-US" dirty="0" smtClean="0"/>
              <a:t>.</a:t>
            </a:r>
            <a:endParaRPr lang="en-US"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Religious Rights and Liberty to Non-Muslims</a:t>
            </a:r>
          </a:p>
          <a:p>
            <a:r>
              <a:rPr lang="en-US" dirty="0" smtClean="0"/>
              <a:t>Economic Rights and Liberties</a:t>
            </a:r>
          </a:p>
          <a:p>
            <a:r>
              <a:rPr lang="en-US" dirty="0" smtClean="0"/>
              <a:t>Political Rights and Privileges of Non-Muslims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lstStyle/>
          <a:p>
            <a:r>
              <a:rPr lang="en-US" b="1" dirty="0" smtClean="0"/>
              <a:t>Elderly care</a:t>
            </a:r>
            <a:endParaRPr lang="en-US" b="1" dirty="0"/>
          </a:p>
        </p:txBody>
      </p:sp>
      <p:pic>
        <p:nvPicPr>
          <p:cNvPr id="1026" name="Picture 2" descr="C:\Users\Digital Palace com\Desktop\elderly1.jpg"/>
          <p:cNvPicPr>
            <a:picLocks noGrp="1" noChangeAspect="1" noChangeArrowheads="1"/>
          </p:cNvPicPr>
          <p:nvPr>
            <p:ph idx="1"/>
          </p:nvPr>
        </p:nvPicPr>
        <p:blipFill>
          <a:blip r:embed="rId2"/>
          <a:srcRect/>
          <a:stretch>
            <a:fillRect/>
          </a:stretch>
        </p:blipFill>
        <p:spPr bwMode="auto">
          <a:xfrm>
            <a:off x="1219200" y="1524000"/>
            <a:ext cx="6781800" cy="4571999"/>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Islam makes it mandatory for children to be responsible for the maintenance of their parents once the children have become independent.</a:t>
            </a:r>
            <a:endParaRPr lang="en-US" i="1" dirty="0" smtClean="0"/>
          </a:p>
          <a:p>
            <a:r>
              <a:rPr lang="en-US" b="1" i="1" dirty="0" smtClean="0"/>
              <a:t>The Prophet declared that parents have the right to be obeyed by their children. In one of his narrations, the Prophet PBUH stated that the major sins are to believe that God has partners, to disobey one’s parents, to commit murder, and to bear false witness [</a:t>
            </a:r>
            <a:r>
              <a:rPr lang="en-US" b="1" i="1" dirty="0" err="1" smtClean="0"/>
              <a:t>Bukhari</a:t>
            </a:r>
            <a:r>
              <a:rPr lang="en-US" b="1" i="1" dirty="0" smtClean="0"/>
              <a:t>, Muslim].</a:t>
            </a:r>
            <a:endParaRPr lang="en-US"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Dignity – A Basic Human Right</a:t>
            </a:r>
            <a:br>
              <a:rPr lang="en-US" b="1"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the last few years, there has been a renewed interested internationally in the difficulty of the elderly. Many conferences and symposia have emphasized that often the elderly are not accorded the respect and dignity that every human being needs, even if they are provided basic maintenance.</a:t>
            </a:r>
          </a:p>
          <a:p>
            <a:r>
              <a:rPr lang="en-US" dirty="0" smtClean="0"/>
              <a:t>Compassion and respect towards the elderly is an essential element of Islamic conduct. The Prophet of Islam stated clearly:</a:t>
            </a:r>
          </a:p>
          <a:p>
            <a:r>
              <a:rPr lang="en-US" dirty="0" smtClean="0"/>
              <a:t>“</a:t>
            </a:r>
            <a:r>
              <a:rPr lang="en-US" b="1" dirty="0" smtClean="0"/>
              <a:t>He is not one of us who does not show tenderness to the young and who does not show respect to the elder.” [</a:t>
            </a:r>
            <a:r>
              <a:rPr lang="en-US" b="1" dirty="0" err="1" smtClean="0"/>
              <a:t>H</a:t>
            </a:r>
            <a:r>
              <a:rPr lang="en-US" dirty="0" err="1" smtClean="0"/>
              <a:t>dith</a:t>
            </a:r>
            <a:r>
              <a:rPr lang="en-US" dirty="0" smtClean="0"/>
              <a:t> from at-</a:t>
            </a:r>
            <a:r>
              <a:rPr lang="en-US" dirty="0" err="1" smtClean="0"/>
              <a:t>Tirmidhi</a:t>
            </a:r>
            <a:r>
              <a:rPr lang="en-US" dirty="0" smtClean="0"/>
              <a:t>]</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Far from the abuse and neglect that we see in present day society the elderly have a protected and dignified status in Islam. Traditionally Muslims have accorded their elders this superior status, and the decline in this practice we see in some Muslim countries is associated with the overall decline in observance to Islamic principles.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the cycle of life, the youth and old age are only a matter of time, for one who is young, must surely grow old one day. Islam reminds the young of this basic truth of the human condition, through a narration of the Prophet in which he stated “If a young man honors an elderly on account of his age, God appoints someone to honor him in his old age.” [</a:t>
            </a:r>
            <a:r>
              <a:rPr lang="en-US" dirty="0" err="1" smtClean="0"/>
              <a:t>Hadith</a:t>
            </a:r>
            <a:r>
              <a:rPr lang="en-US" dirty="0" smtClean="0"/>
              <a:t> from At-</a:t>
            </a:r>
            <a:r>
              <a:rPr lang="en-US" dirty="0" err="1" smtClean="0"/>
              <a:t>Tirmidhi</a:t>
            </a:r>
            <a:r>
              <a:rPr lang="en-US"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endParaRPr lang="en-US" dirty="0"/>
          </a:p>
        </p:txBody>
      </p:sp>
      <p:sp>
        <p:nvSpPr>
          <p:cNvPr id="3" name="Content Placeholder 2"/>
          <p:cNvSpPr>
            <a:spLocks noGrp="1"/>
          </p:cNvSpPr>
          <p:nvPr>
            <p:ph idx="1"/>
          </p:nvPr>
        </p:nvSpPr>
        <p:spPr>
          <a:xfrm>
            <a:off x="304800" y="762000"/>
            <a:ext cx="8534400" cy="5714999"/>
          </a:xfrm>
        </p:spPr>
        <p:txBody>
          <a:bodyPr>
            <a:normAutofit fontScale="92500" lnSpcReduction="10000"/>
          </a:bodyPr>
          <a:lstStyle/>
          <a:p>
            <a:r>
              <a:rPr lang="en-US" dirty="0" smtClean="0"/>
              <a:t>“It is not righteousness that ye turn your faces towards East or West; but it is righteousness to believe in Allah and the Last Day, and the Angels, and the Book and the Messengers; to spend of your substance, out of love for Him, for your kin, for orphans, for the needy, for the wayfarer, for those who ask, and for the ransom of slaves; to be steadfast in prayer, and practice regular charity, to fulfill the contracts which we have made; and to be firm and patient, in pain (or suffering) and adversity, and throughout all periods of panic. Such are the people of truth, the God fearing (Quran 2:177).”</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28600"/>
          </a:xfrm>
        </p:spPr>
        <p:txBody>
          <a:bodyPr>
            <a:normAutofit fontScale="90000"/>
          </a:bodyPr>
          <a:lstStyle/>
          <a:p>
            <a:endParaRPr lang="en-US" dirty="0"/>
          </a:p>
        </p:txBody>
      </p:sp>
      <p:sp>
        <p:nvSpPr>
          <p:cNvPr id="3" name="Content Placeholder 2"/>
          <p:cNvSpPr>
            <a:spLocks noGrp="1"/>
          </p:cNvSpPr>
          <p:nvPr>
            <p:ph idx="1"/>
          </p:nvPr>
        </p:nvSpPr>
        <p:spPr>
          <a:xfrm>
            <a:off x="152400" y="457200"/>
            <a:ext cx="8839200" cy="6477000"/>
          </a:xfrm>
        </p:spPr>
        <p:txBody>
          <a:bodyPr>
            <a:normAutofit fontScale="92500" lnSpcReduction="10000"/>
          </a:bodyPr>
          <a:lstStyle/>
          <a:p>
            <a:r>
              <a:rPr lang="en-US" dirty="0"/>
              <a:t>Similarly, duties to </a:t>
            </a:r>
            <a:r>
              <a:rPr lang="en-US" dirty="0" smtClean="0"/>
              <a:t>parents</a:t>
            </a:r>
            <a:r>
              <a:rPr lang="en-US" dirty="0"/>
              <a:t>, neighbors, relatives, sick people, the old, and the minority group have been defined in Islam. In a long </a:t>
            </a:r>
            <a:r>
              <a:rPr lang="en-US" dirty="0" err="1"/>
              <a:t>hadith</a:t>
            </a:r>
            <a:r>
              <a:rPr lang="en-US" dirty="0"/>
              <a:t> recorded in </a:t>
            </a:r>
            <a:r>
              <a:rPr lang="en-US" dirty="0" err="1"/>
              <a:t>Hadith</a:t>
            </a:r>
            <a:r>
              <a:rPr lang="en-US" dirty="0"/>
              <a:t> </a:t>
            </a:r>
            <a:r>
              <a:rPr lang="en-US" dirty="0" err="1"/>
              <a:t>Qudsi</a:t>
            </a:r>
            <a:r>
              <a:rPr lang="en-US" dirty="0"/>
              <a:t> (sacred </a:t>
            </a:r>
            <a:r>
              <a:rPr lang="en-US" dirty="0" err="1"/>
              <a:t>hadith</a:t>
            </a:r>
            <a:r>
              <a:rPr lang="en-US" dirty="0"/>
              <a:t>), it is said that God, on the Day of </a:t>
            </a:r>
            <a:r>
              <a:rPr lang="en-US" dirty="0" smtClean="0"/>
              <a:t>Judgment</a:t>
            </a:r>
            <a:r>
              <a:rPr lang="en-US" dirty="0"/>
              <a:t>, will be displeased with those who do not care for the sick people, and who do not give food to those who ask. God will interrogate them and demand explanation from them. This </a:t>
            </a:r>
            <a:r>
              <a:rPr lang="en-US" dirty="0" err="1"/>
              <a:t>hadith</a:t>
            </a:r>
            <a:r>
              <a:rPr lang="en-US" dirty="0"/>
              <a:t> is seen as a reminder of human beings’ obligation to respond to the needs of others</a:t>
            </a:r>
            <a:r>
              <a:rPr lang="en-US" dirty="0" smtClean="0"/>
              <a:t>.</a:t>
            </a:r>
            <a:r>
              <a:rPr lang="en-US" dirty="0"/>
              <a:t> The individual, the family, the state, and the </a:t>
            </a:r>
            <a:r>
              <a:rPr lang="en-US" dirty="0" smtClean="0"/>
              <a:t>Nongovernmental </a:t>
            </a:r>
            <a:r>
              <a:rPr lang="en-US" dirty="0"/>
              <a:t>organizations — all are responsible for the performance of social responsibilities, and for the promotion of social welfare.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867400"/>
          </a:xfrm>
        </p:spPr>
        <p:txBody>
          <a:bodyPr>
            <a:normAutofit fontScale="92500" lnSpcReduction="10000"/>
          </a:bodyPr>
          <a:lstStyle/>
          <a:p>
            <a:r>
              <a:rPr lang="en-US" dirty="0" smtClean="0"/>
              <a:t>The Quran tells that the believers have been sent for the betterment of mankind, that they will promote what is good, and prevent what is wrong (3:110. However, this is to be carried out in the best possible manner: no individuals honor should be injured, and no harm should arise out of it. In Islamic tradition, the family has a greater role to play in properly educating its members and providing them with moral schooling so as to make them good members of society. The state has the responsibility to preserve the human rights of its citizens while various non-government institutions in a civil society are to carry out public services and charitable works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Rights of a widow in Islam</a:t>
            </a:r>
            <a:endParaRPr lang="en-US" dirty="0"/>
          </a:p>
        </p:txBody>
      </p:sp>
      <p:pic>
        <p:nvPicPr>
          <p:cNvPr id="2050" name="Picture 2" descr="C:\Users\Digital Palace com\Downloads\RH-9F-Rights-of-Widows-in-Islam.jpg"/>
          <p:cNvPicPr>
            <a:picLocks noGrp="1" noChangeAspect="1" noChangeArrowheads="1"/>
          </p:cNvPicPr>
          <p:nvPr>
            <p:ph idx="1"/>
          </p:nvPr>
        </p:nvPicPr>
        <p:blipFill>
          <a:blip r:embed="rId2"/>
          <a:srcRect/>
          <a:stretch>
            <a:fillRect/>
          </a:stretch>
        </p:blipFill>
        <p:spPr bwMode="auto">
          <a:xfrm>
            <a:off x="1554691" y="1600200"/>
            <a:ext cx="6034617" cy="4525963"/>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en-US" dirty="0"/>
              <a:t>The widow is a woman who is </a:t>
            </a:r>
            <a:r>
              <a:rPr lang="en-US" dirty="0" smtClean="0"/>
              <a:t>meant </a:t>
            </a:r>
            <a:r>
              <a:rPr lang="en-US" dirty="0"/>
              <a:t>to lose her husband who supports and provides for her. She is a woman who suffers really hard. This suffering is not only financial, but most of the time it is emotional and psychological suffering. She loses her husband, her lover and the father of her children and becomes responsible for her children and plays the role of the father and the mother together. Maybe there isn’t much talk about the widows and their obstacles in life, </a:t>
            </a:r>
            <a:r>
              <a:rPr lang="en-US" dirty="0" smtClean="0"/>
              <a:t>here, </a:t>
            </a:r>
            <a:r>
              <a:rPr lang="en-US" dirty="0"/>
              <a:t>we will highlight the rights of the widows in Islam and how Islam keeps the widow’s rights.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Financial Rights:</a:t>
            </a:r>
            <a:r>
              <a:rPr lang="en-US" dirty="0" smtClean="0"/>
              <a:t/>
            </a:r>
            <a:br>
              <a:rPr lang="en-US" dirty="0" smtClean="0"/>
            </a:br>
            <a:endParaRPr lang="en-US" dirty="0"/>
          </a:p>
        </p:txBody>
      </p:sp>
      <p:sp>
        <p:nvSpPr>
          <p:cNvPr id="3" name="Content Placeholder 2"/>
          <p:cNvSpPr>
            <a:spLocks noGrp="1"/>
          </p:cNvSpPr>
          <p:nvPr>
            <p:ph idx="1"/>
          </p:nvPr>
        </p:nvSpPr>
        <p:spPr>
          <a:xfrm>
            <a:off x="457200" y="1036637"/>
            <a:ext cx="8229600" cy="5135563"/>
          </a:xfrm>
        </p:spPr>
        <p:txBody>
          <a:bodyPr>
            <a:normAutofit fontScale="92500" lnSpcReduction="20000"/>
          </a:bodyPr>
          <a:lstStyle/>
          <a:p>
            <a:r>
              <a:rPr lang="en-US" dirty="0" smtClean="0"/>
              <a:t>When </a:t>
            </a:r>
            <a:r>
              <a:rPr lang="en-US" dirty="0"/>
              <a:t>the husband dies, the widow has many financial rights. She has the right to inherit him and it is not permissible for anyone to take her inheritance without her acceptance. If the husband doesn’t leave for her enough money to fulfill her needs and the children’s need, the society has to support her and charity becomes a must for her as Prophet Mohamed (peace be upon him) said,</a:t>
            </a:r>
          </a:p>
          <a:p>
            <a:r>
              <a:rPr lang="en-US" b="1" dirty="0"/>
              <a:t>The one who looks after a widow or a poor person is like a </a:t>
            </a:r>
            <a:r>
              <a:rPr lang="en-US" b="1" dirty="0" err="1"/>
              <a:t>Mujahid</a:t>
            </a:r>
            <a:r>
              <a:rPr lang="en-US" b="1" dirty="0"/>
              <a:t> (warrior) who fights for Allah’s Cause, or like him who performs prayers all the night and fasts all the day.” </a:t>
            </a:r>
            <a:r>
              <a:rPr lang="en-US" b="1" u="sng" dirty="0">
                <a:hlinkClick r:id="rId2"/>
              </a:rPr>
              <a:t>[</a:t>
            </a:r>
            <a:r>
              <a:rPr lang="en-US" b="1" dirty="0"/>
              <a:t>Al </a:t>
            </a:r>
            <a:r>
              <a:rPr lang="en-US" b="1" dirty="0" err="1"/>
              <a:t>Bukhari</a:t>
            </a:r>
            <a:r>
              <a:rPr lang="en-US" b="1" dirty="0"/>
              <a:t>].</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791200"/>
          </a:xfrm>
        </p:spPr>
        <p:txBody>
          <a:bodyPr>
            <a:normAutofit/>
          </a:bodyPr>
          <a:lstStyle/>
          <a:p>
            <a:r>
              <a:rPr lang="en-US" dirty="0"/>
              <a:t>According to The </a:t>
            </a:r>
            <a:r>
              <a:rPr lang="en-US" dirty="0" err="1"/>
              <a:t>Sharee‘ah</a:t>
            </a:r>
            <a:r>
              <a:rPr lang="en-US" dirty="0"/>
              <a:t> (Islamic Law), a widow is indeed entitled to a share of the inheritance from the property which belonged to her deceased husband.  The wife’s share is one-fourth if her husband leaves no child, but if he leaves a child she gets an eighth. Allah said in the Holy Quran,</a:t>
            </a:r>
          </a:p>
          <a:p>
            <a:r>
              <a:rPr lang="en-US" b="1" dirty="0"/>
              <a:t>And for the wives is one fourth if you leave no child. But if you leave a child, then for them is an eighth of what you leave.</a:t>
            </a:r>
            <a:r>
              <a:rPr lang="en-US" b="1" u="sng" dirty="0"/>
              <a:t>[</a:t>
            </a:r>
            <a:r>
              <a:rPr lang="en-US" b="1" u="sng" dirty="0" smtClean="0"/>
              <a:t>Quran.com/4/12].</a:t>
            </a:r>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1433</TotalTime>
  <Words>1638</Words>
  <Application>Microsoft Office PowerPoint</Application>
  <PresentationFormat>On-screen Show (4:3)</PresentationFormat>
  <Paragraphs>53</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Concept of Social Welfare in Islam</vt:lpstr>
      <vt:lpstr>Social welfare in Islam </vt:lpstr>
      <vt:lpstr>Slide 3</vt:lpstr>
      <vt:lpstr>Slide 4</vt:lpstr>
      <vt:lpstr>Slide 5</vt:lpstr>
      <vt:lpstr>Rights of a widow in Islam</vt:lpstr>
      <vt:lpstr>Slide 7</vt:lpstr>
      <vt:lpstr>The Financial Rights: </vt:lpstr>
      <vt:lpstr>Slide 9</vt:lpstr>
      <vt:lpstr>Slide 10</vt:lpstr>
      <vt:lpstr>The Right of Remarrying: </vt:lpstr>
      <vt:lpstr>Slide 12</vt:lpstr>
      <vt:lpstr>Slide 13</vt:lpstr>
      <vt:lpstr>Slide 14</vt:lpstr>
      <vt:lpstr>Islam and Orphans</vt:lpstr>
      <vt:lpstr>Slide 16</vt:lpstr>
      <vt:lpstr>Slide 17</vt:lpstr>
      <vt:lpstr>Taking care of the sick in Islam </vt:lpstr>
      <vt:lpstr>Slide 19</vt:lpstr>
      <vt:lpstr>Slide 20</vt:lpstr>
      <vt:lpstr>Slide 21</vt:lpstr>
      <vt:lpstr>Rights of minorities in Islam</vt:lpstr>
      <vt:lpstr>Slide 23</vt:lpstr>
      <vt:lpstr>Elderly care</vt:lpstr>
      <vt:lpstr>Slide 25</vt:lpstr>
      <vt:lpstr>Dignity – A Basic Human Right </vt:lpstr>
      <vt:lpstr>Slide 27</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 of Social Welfare in Islam</dc:title>
  <dc:creator>Digital Palace com</dc:creator>
  <cp:lastModifiedBy>Digital Palace com</cp:lastModifiedBy>
  <cp:revision>63</cp:revision>
  <dcterms:created xsi:type="dcterms:W3CDTF">2019-08-22T05:34:18Z</dcterms:created>
  <dcterms:modified xsi:type="dcterms:W3CDTF">2020-07-09T07:47:16Z</dcterms:modified>
</cp:coreProperties>
</file>