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D18A5-F016-4F95-8181-0301E4527961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08C2E-4BD1-4B2B-A3AD-326AB1A66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08C2E-4BD1-4B2B-A3AD-326AB1A6630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08C2E-4BD1-4B2B-A3AD-326AB1A6630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E5E9B22-F532-4023-9424-CFEE47FD7C1D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C3C2A89-EE02-49D7-B998-67F1C81E775D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A6FC61-2C87-4DC1-B9AC-35F2A9BC3B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hare.net/oporecheto/malthus-theor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Theories of Population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Department </a:t>
            </a:r>
            <a:r>
              <a:rPr lang="en-US" dirty="0" smtClean="0"/>
              <a:t>of Social Work</a:t>
            </a:r>
          </a:p>
          <a:p>
            <a:r>
              <a:rPr lang="en-US" dirty="0" smtClean="0"/>
              <a:t>University of Balochistan, Quetta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althusian-theory-7-63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Qs and As Session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lthus-theory-2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990601"/>
            <a:ext cx="9144000" cy="58673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u="sng" dirty="0" smtClean="0">
                <a:hlinkClick r:id="rId3"/>
              </a:rPr>
              <a:t>Malthus theory</a:t>
            </a:r>
            <a:r>
              <a:rPr lang="en-US" b="0" u="sng" dirty="0" smtClean="0"/>
              <a:t/>
            </a:r>
            <a:br>
              <a:rPr lang="en-US" b="0" u="sng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i="1"/>
              <a:t>Malthus’ Theory of Population Growth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4938" y="2116138"/>
            <a:ext cx="6884987" cy="4135437"/>
          </a:xfrm>
        </p:spPr>
        <p:txBody>
          <a:bodyPr/>
          <a:lstStyle/>
          <a:p>
            <a:r>
              <a:rPr lang="en-CA" dirty="0">
                <a:ea typeface="Arial Unicode MS" pitchFamily="34" charset="-128"/>
                <a:cs typeface="Arial Unicode MS" pitchFamily="34" charset="-128"/>
              </a:rPr>
              <a:t>In 1798 Thomas Malthus published his views on the effect of population on food supply. His theory has two basic principles:</a:t>
            </a:r>
          </a:p>
          <a:p>
            <a:r>
              <a:rPr lang="en-CA" dirty="0">
                <a:ea typeface="Arial Unicode MS" pitchFamily="34" charset="-128"/>
                <a:cs typeface="Arial Unicode MS" pitchFamily="34" charset="-128"/>
              </a:rPr>
              <a:t>Population grows at a </a:t>
            </a:r>
            <a:r>
              <a:rPr lang="en-CA" dirty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geometric</a:t>
            </a:r>
            <a:r>
              <a:rPr lang="en-CA" dirty="0">
                <a:ea typeface="Arial Unicode MS" pitchFamily="34" charset="-128"/>
                <a:cs typeface="Arial Unicode MS" pitchFamily="34" charset="-128"/>
              </a:rPr>
              <a:t> rate i.e. 1, 2, 4, 16, 32, etc. </a:t>
            </a:r>
          </a:p>
          <a:p>
            <a:r>
              <a:rPr lang="en-CA" dirty="0">
                <a:cs typeface="Times New Roman" charset="0"/>
              </a:rPr>
              <a:t>Food production increases at an </a:t>
            </a:r>
            <a:r>
              <a:rPr lang="en-CA" dirty="0">
                <a:solidFill>
                  <a:srgbClr val="FF0000"/>
                </a:solidFill>
                <a:cs typeface="Times New Roman" charset="0"/>
              </a:rPr>
              <a:t>arithmetic</a:t>
            </a:r>
            <a:r>
              <a:rPr lang="en-CA" dirty="0">
                <a:cs typeface="Times New Roman" charset="0"/>
              </a:rPr>
              <a:t> rate i.e. 1, 2, 3, 4, etc. </a:t>
            </a:r>
          </a:p>
        </p:txBody>
      </p:sp>
      <p:pic>
        <p:nvPicPr>
          <p:cNvPr id="25605" name="Picture 5" descr="thomasmalth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092950" y="1557338"/>
            <a:ext cx="1905000" cy="2501900"/>
          </a:xfrm>
          <a:noFill/>
          <a:ln/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7380288" y="4221163"/>
            <a:ext cx="1368425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Old dead guy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malthus-theory-2-638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althus-theory-2-638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-48397" y="0"/>
            <a:ext cx="9192397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althus-theory-2-63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althus-theory-2-63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althusian-theory-5-63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althusian-theory-6-63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</TotalTime>
  <Words>92</Words>
  <Application>Microsoft Office PowerPoint</Application>
  <PresentationFormat>On-screen Show (4:3)</PresentationFormat>
  <Paragraphs>12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Theories of Population </vt:lpstr>
      <vt:lpstr>Malthus theory </vt:lpstr>
      <vt:lpstr>Malthus’ Theory of Population Growth</vt:lpstr>
      <vt:lpstr>Slide 4</vt:lpstr>
      <vt:lpstr>Slide 5</vt:lpstr>
      <vt:lpstr>Slide 6</vt:lpstr>
      <vt:lpstr>Slide 7</vt:lpstr>
      <vt:lpstr>Slide 8</vt:lpstr>
      <vt:lpstr>Slide 9</vt:lpstr>
      <vt:lpstr>Slide 10</vt:lpstr>
      <vt:lpstr>               Qs and As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Theories of Population </dc:title>
  <dc:creator>hp</dc:creator>
  <cp:lastModifiedBy>hp</cp:lastModifiedBy>
  <cp:revision>9</cp:revision>
  <dcterms:created xsi:type="dcterms:W3CDTF">2019-08-22T14:32:57Z</dcterms:created>
  <dcterms:modified xsi:type="dcterms:W3CDTF">2020-05-14T15:53:10Z</dcterms:modified>
</cp:coreProperties>
</file>