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7" r:id="rId3"/>
    <p:sldId id="257" r:id="rId4"/>
    <p:sldId id="278" r:id="rId5"/>
    <p:sldId id="267" r:id="rId6"/>
    <p:sldId id="268" r:id="rId7"/>
    <p:sldId id="269" r:id="rId8"/>
    <p:sldId id="276" r:id="rId9"/>
    <p:sldId id="275" r:id="rId10"/>
    <p:sldId id="270" r:id="rId11"/>
    <p:sldId id="271" r:id="rId12"/>
    <p:sldId id="272" r:id="rId13"/>
    <p:sldId id="273" r:id="rId14"/>
    <p:sldId id="274" r:id="rId15"/>
    <p:sldId id="260" r:id="rId16"/>
    <p:sldId id="279"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9C9EB1E3-BCCD-4200-8086-2FED6ADBCB01}" type="datetimeFigureOut">
              <a:rPr lang="en-US" smtClean="0"/>
              <a:pPr/>
              <a:t>5/10/2020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D75BF6AC-FB54-4D09-AC7E-B77DB2B541A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C9EB1E3-BCCD-4200-8086-2FED6ADBCB01}" type="datetimeFigureOut">
              <a:rPr lang="en-US" smtClean="0"/>
              <a:pPr/>
              <a:t>5/10/2020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75BF6AC-FB54-4D09-AC7E-B77DB2B541A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C9EB1E3-BCCD-4200-8086-2FED6ADBCB01}" type="datetimeFigureOut">
              <a:rPr lang="en-US" smtClean="0"/>
              <a:pPr/>
              <a:t>5/10/2020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75BF6AC-FB54-4D09-AC7E-B77DB2B541A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C9EB1E3-BCCD-4200-8086-2FED6ADBCB01}" type="datetimeFigureOut">
              <a:rPr lang="en-US" smtClean="0"/>
              <a:pPr/>
              <a:t>5/10/2020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75BF6AC-FB54-4D09-AC7E-B77DB2B541A8}"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9C9EB1E3-BCCD-4200-8086-2FED6ADBCB01}" type="datetimeFigureOut">
              <a:rPr lang="en-US" smtClean="0"/>
              <a:pPr/>
              <a:t>5/10/2020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75BF6AC-FB54-4D09-AC7E-B77DB2B541A8}"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C9EB1E3-BCCD-4200-8086-2FED6ADBCB01}" type="datetimeFigureOut">
              <a:rPr lang="en-US" smtClean="0"/>
              <a:pPr/>
              <a:t>5/10/2020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75BF6AC-FB54-4D09-AC7E-B77DB2B541A8}"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9C9EB1E3-BCCD-4200-8086-2FED6ADBCB01}" type="datetimeFigureOut">
              <a:rPr lang="en-US" smtClean="0"/>
              <a:pPr/>
              <a:t>5/10/2020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D75BF6AC-FB54-4D09-AC7E-B77DB2B541A8}"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9C9EB1E3-BCCD-4200-8086-2FED6ADBCB01}" type="datetimeFigureOut">
              <a:rPr lang="en-US" smtClean="0"/>
              <a:pPr/>
              <a:t>5/10/2020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D75BF6AC-FB54-4D09-AC7E-B77DB2B541A8}"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9C9EB1E3-BCCD-4200-8086-2FED6ADBCB01}" type="datetimeFigureOut">
              <a:rPr lang="en-US" smtClean="0"/>
              <a:pPr/>
              <a:t>5/10/2020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D75BF6AC-FB54-4D09-AC7E-B77DB2B541A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9C9EB1E3-BCCD-4200-8086-2FED6ADBCB01}" type="datetimeFigureOut">
              <a:rPr lang="en-US" smtClean="0"/>
              <a:pPr/>
              <a:t>5/10/2020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75BF6AC-FB54-4D09-AC7E-B77DB2B541A8}"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9C9EB1E3-BCCD-4200-8086-2FED6ADBCB01}" type="datetimeFigureOut">
              <a:rPr lang="en-US" smtClean="0"/>
              <a:pPr/>
              <a:t>5/10/2020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75BF6AC-FB54-4D09-AC7E-B77DB2B541A8}"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9C9EB1E3-BCCD-4200-8086-2FED6ADBCB01}" type="datetimeFigureOut">
              <a:rPr lang="en-US" smtClean="0"/>
              <a:pPr/>
              <a:t>5/10/2020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75BF6AC-FB54-4D09-AC7E-B77DB2B541A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Introduction of Demography </a:t>
            </a:r>
            <a:endParaRPr lang="en-US" dirty="0"/>
          </a:p>
        </p:txBody>
      </p:sp>
      <p:sp>
        <p:nvSpPr>
          <p:cNvPr id="3" name="Subtitle 2"/>
          <p:cNvSpPr>
            <a:spLocks noGrp="1"/>
          </p:cNvSpPr>
          <p:nvPr>
            <p:ph type="subTitle" idx="1"/>
          </p:nvPr>
        </p:nvSpPr>
        <p:spPr/>
        <p:txBody>
          <a:bodyPr>
            <a:normAutofit/>
          </a:bodyPr>
          <a:lstStyle/>
          <a:p>
            <a:r>
              <a:rPr lang="en-US" dirty="0" smtClean="0"/>
              <a:t>Department </a:t>
            </a:r>
            <a:r>
              <a:rPr lang="en-US" dirty="0" smtClean="0"/>
              <a:t>of Social Work,</a:t>
            </a:r>
          </a:p>
          <a:p>
            <a:r>
              <a:rPr lang="en-US" dirty="0" smtClean="0"/>
              <a:t>University of Balochistan, Quetta</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a:p>
        </p:txBody>
      </p:sp>
      <p:pic>
        <p:nvPicPr>
          <p:cNvPr id="5122" name="Picture 2" descr="C:\Users\hp\Desktop\BS(2nd)\Concept of Demo\concepts-of-demography-10-638.jpg"/>
          <p:cNvPicPr>
            <a:picLocks noGrp="1" noChangeAspect="1" noChangeArrowheads="1"/>
          </p:cNvPicPr>
          <p:nvPr>
            <p:ph idx="1"/>
          </p:nvPr>
        </p:nvPicPr>
        <p:blipFill>
          <a:blip r:embed="rId2"/>
          <a:srcRect/>
          <a:stretch>
            <a:fillRect/>
          </a:stretch>
        </p:blipFill>
        <p:spPr bwMode="auto">
          <a:xfrm>
            <a:off x="0" y="0"/>
            <a:ext cx="9143999" cy="6858000"/>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a:p>
        </p:txBody>
      </p:sp>
      <p:pic>
        <p:nvPicPr>
          <p:cNvPr id="6146" name="Picture 2" descr="C:\Users\hp\Desktop\BS(2nd)\Concept of Demo\concepts-of-demography-11-638.jpg"/>
          <p:cNvPicPr>
            <a:picLocks noGrp="1" noChangeAspect="1" noChangeArrowheads="1"/>
          </p:cNvPicPr>
          <p:nvPr>
            <p:ph idx="1"/>
          </p:nvPr>
        </p:nvPicPr>
        <p:blipFill>
          <a:blip r:embed="rId2"/>
          <a:srcRect/>
          <a:stretch>
            <a:fillRect/>
          </a:stretch>
        </p:blipFill>
        <p:spPr bwMode="auto">
          <a:xfrm>
            <a:off x="0" y="0"/>
            <a:ext cx="9143999" cy="6858000"/>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a:p>
        </p:txBody>
      </p:sp>
      <p:pic>
        <p:nvPicPr>
          <p:cNvPr id="7170" name="Picture 2" descr="C:\Users\hp\Desktop\BS(2nd)\Concept of Demo\concepts-of-demography-12-638.jpg"/>
          <p:cNvPicPr>
            <a:picLocks noGrp="1" noChangeAspect="1" noChangeArrowheads="1"/>
          </p:cNvPicPr>
          <p:nvPr>
            <p:ph idx="1"/>
          </p:nvPr>
        </p:nvPicPr>
        <p:blipFill>
          <a:blip r:embed="rId2"/>
          <a:srcRect/>
          <a:stretch>
            <a:fillRect/>
          </a:stretch>
        </p:blipFill>
        <p:spPr bwMode="auto">
          <a:xfrm>
            <a:off x="0" y="0"/>
            <a:ext cx="9143999" cy="6858000"/>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a:p>
        </p:txBody>
      </p:sp>
      <p:pic>
        <p:nvPicPr>
          <p:cNvPr id="8194" name="Picture 2" descr="C:\Users\hp\Desktop\BS(2nd)\Concept of Demo\concepts-of-demography-13-638.jpg"/>
          <p:cNvPicPr>
            <a:picLocks noGrp="1" noChangeAspect="1" noChangeArrowheads="1"/>
          </p:cNvPicPr>
          <p:nvPr>
            <p:ph idx="1"/>
          </p:nvPr>
        </p:nvPicPr>
        <p:blipFill>
          <a:blip r:embed="rId2"/>
          <a:srcRect/>
          <a:stretch>
            <a:fillRect/>
          </a:stretch>
        </p:blipFill>
        <p:spPr bwMode="auto">
          <a:xfrm>
            <a:off x="0" y="0"/>
            <a:ext cx="9143999" cy="6858000"/>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a:p>
        </p:txBody>
      </p:sp>
      <p:pic>
        <p:nvPicPr>
          <p:cNvPr id="9218" name="Picture 2" descr="C:\Users\hp\Desktop\BS(2nd)\Concept of Demo\concepts-of-demography-14-638.jpg"/>
          <p:cNvPicPr>
            <a:picLocks noGrp="1" noChangeAspect="1" noChangeArrowheads="1"/>
          </p:cNvPicPr>
          <p:nvPr>
            <p:ph idx="1"/>
          </p:nvPr>
        </p:nvPicPr>
        <p:blipFill>
          <a:blip r:embed="rId2"/>
          <a:srcRect/>
          <a:stretch>
            <a:fillRect/>
          </a:stretch>
        </p:blipFill>
        <p:spPr bwMode="auto">
          <a:xfrm>
            <a:off x="0" y="0"/>
            <a:ext cx="9143999" cy="6858000"/>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endParaRPr lang="en-US" dirty="0"/>
          </a:p>
        </p:txBody>
      </p:sp>
      <p:pic>
        <p:nvPicPr>
          <p:cNvPr id="6" name="Content Placeholder 5" descr="3.jpg"/>
          <p:cNvPicPr>
            <a:picLocks noGrp="1" noChangeAspect="1"/>
          </p:cNvPicPr>
          <p:nvPr>
            <p:ph idx="1"/>
          </p:nvPr>
        </p:nvPicPr>
        <p:blipFill>
          <a:blip r:embed="rId2"/>
          <a:stretch>
            <a:fillRect/>
          </a:stretch>
        </p:blipFill>
        <p:spPr>
          <a:xfrm>
            <a:off x="0" y="0"/>
            <a:ext cx="9144000" cy="6858000"/>
          </a:xfr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endParaRPr lang="en-US" dirty="0" smtClean="0"/>
          </a:p>
          <a:p>
            <a:pPr>
              <a:buNone/>
            </a:pPr>
            <a:endParaRPr lang="en-US" dirty="0" smtClean="0"/>
          </a:p>
          <a:p>
            <a:pPr>
              <a:buNone/>
            </a:pPr>
            <a:endParaRPr lang="en-US" dirty="0" smtClean="0"/>
          </a:p>
          <a:p>
            <a:pPr>
              <a:buNone/>
            </a:pPr>
            <a:endParaRPr lang="en-US" dirty="0" smtClean="0"/>
          </a:p>
          <a:p>
            <a:pPr algn="ctr">
              <a:buNone/>
            </a:pPr>
            <a:r>
              <a:rPr lang="en-US" dirty="0" smtClean="0"/>
              <a:t>Qs And As</a:t>
            </a:r>
            <a:endParaRPr lang="en-US" dirty="0"/>
          </a:p>
        </p:txBody>
      </p:sp>
      <p:sp>
        <p:nvSpPr>
          <p:cNvPr id="3" name="Title 2"/>
          <p:cNvSpPr>
            <a:spLocks noGrp="1"/>
          </p:cNvSpPr>
          <p:nvPr>
            <p:ph type="title"/>
          </p:nvPr>
        </p:nvSpPr>
        <p:spPr/>
        <p:txBody>
          <a:bodyPr/>
          <a:lstStyle/>
          <a:p>
            <a:r>
              <a:rPr lang="en-US" dirty="0" smtClean="0"/>
              <a:t>                 Thanks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Introduction of demography</a:t>
            </a:r>
          </a:p>
          <a:p>
            <a:r>
              <a:rPr lang="en-US" dirty="0" smtClean="0"/>
              <a:t>Definitions</a:t>
            </a:r>
          </a:p>
          <a:p>
            <a:r>
              <a:rPr lang="en-US" dirty="0" smtClean="0"/>
              <a:t>Objectives</a:t>
            </a:r>
          </a:p>
          <a:p>
            <a:r>
              <a:rPr lang="en-US" dirty="0" smtClean="0"/>
              <a:t>Process of demography</a:t>
            </a:r>
          </a:p>
          <a:p>
            <a:r>
              <a:rPr lang="en-US" dirty="0" smtClean="0"/>
              <a:t>Cycle of demography</a:t>
            </a:r>
          </a:p>
          <a:p>
            <a:r>
              <a:rPr lang="en-US" dirty="0" smtClean="0"/>
              <a:t>Source </a:t>
            </a:r>
            <a:r>
              <a:rPr lang="en-US" dirty="0" smtClean="0"/>
              <a:t>of demography</a:t>
            </a:r>
          </a:p>
          <a:p>
            <a:endParaRPr lang="en-US" dirty="0"/>
          </a:p>
        </p:txBody>
      </p:sp>
      <p:sp>
        <p:nvSpPr>
          <p:cNvPr id="3" name="Title 2"/>
          <p:cNvSpPr>
            <a:spLocks noGrp="1"/>
          </p:cNvSpPr>
          <p:nvPr>
            <p:ph type="title"/>
          </p:nvPr>
        </p:nvSpPr>
        <p:spPr/>
        <p:txBody>
          <a:bodyPr/>
          <a:lstStyle/>
          <a:p>
            <a:r>
              <a:rPr lang="en-US" dirty="0" smtClean="0"/>
              <a:t>Contents</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algn="just"/>
            <a:r>
              <a:rPr lang="en-US" dirty="0" smtClean="0"/>
              <a:t>The term demography  has been derived from two Greek words: “ Demos” means “ the people and “grapy” refers “draw or to write or recording”. Thus literally means, “writing or recording about people”.</a:t>
            </a:r>
          </a:p>
          <a:p>
            <a:pPr algn="just"/>
            <a:r>
              <a:rPr lang="en-US" dirty="0" smtClean="0"/>
              <a:t>Thus, the study of human population is known DEMOGRAPHY.</a:t>
            </a:r>
          </a:p>
          <a:p>
            <a:pPr algn="just"/>
            <a:r>
              <a:rPr lang="en-US" dirty="0" smtClean="0"/>
              <a:t>The studies the characteristics of human populations.</a:t>
            </a:r>
          </a:p>
          <a:p>
            <a:pPr algn="just"/>
            <a:r>
              <a:rPr lang="en-US" dirty="0" smtClean="0"/>
              <a:t>The study of statistics such as births, deaths, income, or the incidence of disease, which illustrate the changing structure of human populations.</a:t>
            </a:r>
          </a:p>
          <a:p>
            <a:pPr algn="just"/>
            <a:endParaRPr lang="en-US" dirty="0" smtClean="0"/>
          </a:p>
          <a:p>
            <a:pPr algn="just"/>
            <a:endParaRPr lang="en-US" dirty="0"/>
          </a:p>
        </p:txBody>
      </p:sp>
      <p:sp>
        <p:nvSpPr>
          <p:cNvPr id="3" name="Title 2"/>
          <p:cNvSpPr>
            <a:spLocks noGrp="1"/>
          </p:cNvSpPr>
          <p:nvPr>
            <p:ph type="title"/>
          </p:nvPr>
        </p:nvSpPr>
        <p:spPr/>
        <p:txBody>
          <a:bodyPr/>
          <a:lstStyle/>
          <a:p>
            <a:r>
              <a:rPr lang="en-US" dirty="0" smtClean="0"/>
              <a:t>Introduction of Demography </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a:p>
        </p:txBody>
      </p:sp>
      <p:pic>
        <p:nvPicPr>
          <p:cNvPr id="1026" name="Picture 2" descr="C:\Users\hp\Desktop\BS(2nd)\Concept of Demo\1.jpg"/>
          <p:cNvPicPr>
            <a:picLocks noGrp="1" noChangeAspect="1" noChangeArrowheads="1"/>
          </p:cNvPicPr>
          <p:nvPr>
            <p:ph idx="1"/>
          </p:nvPr>
        </p:nvPicPr>
        <p:blipFill>
          <a:blip r:embed="rId2"/>
          <a:srcRect/>
          <a:stretch>
            <a:fillRect/>
          </a:stretch>
        </p:blipFill>
        <p:spPr bwMode="auto">
          <a:xfrm>
            <a:off x="0" y="0"/>
            <a:ext cx="9143999" cy="685800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pPr algn="just"/>
            <a:r>
              <a:rPr lang="en-US" dirty="0" smtClean="0"/>
              <a:t>Multilingual Demography Dictionary: The scientific study of human population, primarily with respect to their size, structure and development” (UN.1950)</a:t>
            </a:r>
          </a:p>
          <a:p>
            <a:pPr algn="just">
              <a:buNone/>
            </a:pPr>
            <a:endParaRPr lang="en-US" dirty="0" smtClean="0"/>
          </a:p>
          <a:p>
            <a:pPr algn="just"/>
            <a:r>
              <a:rPr lang="en-US" dirty="0" smtClean="0"/>
              <a:t>Warren S. Thompson and David “ Demography is the study of changes in the size and distribution of population according to time, place and circumstances”.</a:t>
            </a:r>
          </a:p>
          <a:p>
            <a:pPr algn="just"/>
            <a:endParaRPr lang="en-US" dirty="0" smtClean="0"/>
          </a:p>
          <a:p>
            <a:pPr algn="just"/>
            <a:r>
              <a:rPr lang="en-US" dirty="0" smtClean="0"/>
              <a:t>“Study of both quantitative and qualitative aspects of human population. Quantitative aspects include composition, density, distribution, growth, movement, size, and structure of the population. Qualitative aspects are the sociological factors such as education quality, crime, development, diet and nutrition, race, social class, wealth, well being”. Business Dictionary </a:t>
            </a:r>
            <a:br>
              <a:rPr lang="en-US" dirty="0" smtClean="0"/>
            </a:br>
            <a:r>
              <a:rPr lang="en-US" dirty="0" smtClean="0"/>
              <a:t/>
            </a:r>
            <a:br>
              <a:rPr lang="en-US" dirty="0" smtClean="0"/>
            </a:br>
            <a:r>
              <a:rPr lang="en-US" dirty="0" smtClean="0"/>
              <a:t>l</a:t>
            </a:r>
            <a:endParaRPr lang="en-US" dirty="0"/>
          </a:p>
        </p:txBody>
      </p:sp>
      <p:sp>
        <p:nvSpPr>
          <p:cNvPr id="3" name="Title 2"/>
          <p:cNvSpPr>
            <a:spLocks noGrp="1"/>
          </p:cNvSpPr>
          <p:nvPr>
            <p:ph type="title"/>
          </p:nvPr>
        </p:nvSpPr>
        <p:spPr/>
        <p:txBody>
          <a:bodyPr/>
          <a:lstStyle/>
          <a:p>
            <a:r>
              <a:rPr lang="en-US" dirty="0" smtClean="0"/>
              <a:t>Definitions of Demography </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algn="just"/>
            <a:r>
              <a:rPr lang="en-US" dirty="0" smtClean="0"/>
              <a:t>The following are the four objectives of demography:</a:t>
            </a:r>
          </a:p>
          <a:p>
            <a:pPr marL="624078" indent="-514350" algn="just" fontAlgn="base">
              <a:buFont typeface="+mj-lt"/>
              <a:buAutoNum type="arabicPeriod"/>
            </a:pPr>
            <a:r>
              <a:rPr lang="en-US" dirty="0" smtClean="0"/>
              <a:t>To achieve knowledge about the size, composition, organization and distribution of the population.</a:t>
            </a:r>
          </a:p>
          <a:p>
            <a:pPr marL="624078" indent="-514350" algn="just" fontAlgn="base">
              <a:buFont typeface="+mj-lt"/>
              <a:buAutoNum type="arabicPeriod"/>
            </a:pPr>
            <a:r>
              <a:rPr lang="en-US" dirty="0" smtClean="0"/>
              <a:t>To describe the past evolution present distribution and future changes in the population of an area.</a:t>
            </a:r>
          </a:p>
          <a:p>
            <a:pPr marL="624078" indent="-514350" algn="just" fontAlgn="base">
              <a:buFont typeface="+mj-lt"/>
              <a:buAutoNum type="arabicPeriod"/>
            </a:pPr>
            <a:r>
              <a:rPr lang="en-US" dirty="0" smtClean="0"/>
              <a:t>To enquire the trends of population and its relationships with the different aspects of social organization in an area.</a:t>
            </a:r>
          </a:p>
          <a:p>
            <a:pPr marL="624078" indent="-514350" algn="just" fontAlgn="base">
              <a:buFont typeface="+mj-lt"/>
              <a:buAutoNum type="arabicPeriod"/>
            </a:pPr>
            <a:r>
              <a:rPr lang="en-US" dirty="0" smtClean="0"/>
              <a:t>To protect the future demographic evaluation and its probable consequences.</a:t>
            </a:r>
            <a:endParaRPr lang="en-US" dirty="0"/>
          </a:p>
        </p:txBody>
      </p:sp>
      <p:sp>
        <p:nvSpPr>
          <p:cNvPr id="3" name="Title 2"/>
          <p:cNvSpPr>
            <a:spLocks noGrp="1"/>
          </p:cNvSpPr>
          <p:nvPr>
            <p:ph type="title"/>
          </p:nvPr>
        </p:nvSpPr>
        <p:spPr/>
        <p:txBody>
          <a:bodyPr/>
          <a:lstStyle/>
          <a:p>
            <a:r>
              <a:rPr lang="en-US" dirty="0" smtClean="0"/>
              <a:t>Objectives of Demography </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a:p>
        </p:txBody>
      </p:sp>
      <p:pic>
        <p:nvPicPr>
          <p:cNvPr id="4098" name="Picture 2" descr="C:\Users\hp\Desktop\BS(2nd)\Concept of Demo\demography-3-638.jpg"/>
          <p:cNvPicPr>
            <a:picLocks noGrp="1" noChangeAspect="1" noChangeArrowheads="1"/>
          </p:cNvPicPr>
          <p:nvPr>
            <p:ph idx="1"/>
          </p:nvPr>
        </p:nvPicPr>
        <p:blipFill>
          <a:blip r:embed="rId2"/>
          <a:srcRect/>
          <a:stretch>
            <a:fillRect/>
          </a:stretch>
        </p:blipFill>
        <p:spPr bwMode="auto">
          <a:xfrm>
            <a:off x="0" y="0"/>
            <a:ext cx="9144000" cy="6858000"/>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dirty="0"/>
          </a:p>
        </p:txBody>
      </p:sp>
      <p:pic>
        <p:nvPicPr>
          <p:cNvPr id="11266" name="Picture 2" descr="C:\Users\hp\Desktop\BS(2nd)\Concept of Demo\7.jpg"/>
          <p:cNvPicPr>
            <a:picLocks noGrp="1" noChangeAspect="1" noChangeArrowheads="1"/>
          </p:cNvPicPr>
          <p:nvPr>
            <p:ph idx="1"/>
          </p:nvPr>
        </p:nvPicPr>
        <p:blipFill>
          <a:blip r:embed="rId2"/>
          <a:srcRect/>
          <a:stretch>
            <a:fillRect/>
          </a:stretch>
        </p:blipFill>
        <p:spPr bwMode="auto">
          <a:xfrm>
            <a:off x="0" y="0"/>
            <a:ext cx="9144000" cy="685800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a:p>
        </p:txBody>
      </p:sp>
      <p:pic>
        <p:nvPicPr>
          <p:cNvPr id="10242" name="Picture 2" descr="C:\$Recycle.Bin\S-1-5-21-1499636481-61293136-2709494965-1000\$RAE48KN.jpg"/>
          <p:cNvPicPr>
            <a:picLocks noGrp="1" noChangeAspect="1" noChangeArrowheads="1"/>
          </p:cNvPicPr>
          <p:nvPr>
            <p:ph idx="1"/>
          </p:nvPr>
        </p:nvPicPr>
        <p:blipFill>
          <a:blip r:embed="rId2"/>
          <a:srcRect/>
          <a:stretch>
            <a:fillRect/>
          </a:stretch>
        </p:blipFill>
        <p:spPr bwMode="auto">
          <a:xfrm>
            <a:off x="1" y="0"/>
            <a:ext cx="9144000" cy="6858000"/>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253</TotalTime>
  <Words>320</Words>
  <Application>Microsoft Office PowerPoint</Application>
  <PresentationFormat>On-screen Show (4:3)</PresentationFormat>
  <Paragraphs>33</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Concourse</vt:lpstr>
      <vt:lpstr>Introduction of Demography </vt:lpstr>
      <vt:lpstr>Contents</vt:lpstr>
      <vt:lpstr>Introduction of Demography </vt:lpstr>
      <vt:lpstr>Slide 4</vt:lpstr>
      <vt:lpstr>Definitions of Demography </vt:lpstr>
      <vt:lpstr>Objectives of Demography </vt:lpstr>
      <vt:lpstr>Slide 7</vt:lpstr>
      <vt:lpstr>Slide 8</vt:lpstr>
      <vt:lpstr>Slide 9</vt:lpstr>
      <vt:lpstr>Slide 10</vt:lpstr>
      <vt:lpstr>Slide 11</vt:lpstr>
      <vt:lpstr>Slide 12</vt:lpstr>
      <vt:lpstr>Slide 13</vt:lpstr>
      <vt:lpstr>Slide 14</vt:lpstr>
      <vt:lpstr>Slide 15</vt:lpstr>
      <vt:lpstr>                 Thanks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of Demography </dc:title>
  <dc:creator>hp</dc:creator>
  <cp:lastModifiedBy>hp</cp:lastModifiedBy>
  <cp:revision>24</cp:revision>
  <dcterms:created xsi:type="dcterms:W3CDTF">2019-06-26T07:03:33Z</dcterms:created>
  <dcterms:modified xsi:type="dcterms:W3CDTF">2020-05-10T15:56:48Z</dcterms:modified>
</cp:coreProperties>
</file>