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57" r:id="rId7"/>
    <p:sldId id="258" r:id="rId8"/>
    <p:sldId id="260" r:id="rId9"/>
    <p:sldId id="261"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BCB284-5898-41DD-A26A-79B21463417B}"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CB284-5898-41DD-A26A-79B21463417B}"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CB284-5898-41DD-A26A-79B21463417B}"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CB284-5898-41DD-A26A-79B21463417B}"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BCB284-5898-41DD-A26A-79B21463417B}"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BCB284-5898-41DD-A26A-79B21463417B}"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BCB284-5898-41DD-A26A-79B21463417B}" type="datetimeFigureOut">
              <a:rPr lang="en-US" smtClean="0"/>
              <a:pPr/>
              <a:t>6/6/2020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BCB284-5898-41DD-A26A-79B21463417B}" type="datetimeFigureOut">
              <a:rPr lang="en-US" smtClean="0"/>
              <a:pPr/>
              <a:t>6/6/2020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BCB284-5898-41DD-A26A-79B21463417B}" type="datetimeFigureOut">
              <a:rPr lang="en-US" smtClean="0"/>
              <a:pPr/>
              <a:t>6/6/2020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BCB284-5898-41DD-A26A-79B21463417B}"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BCB284-5898-41DD-A26A-79B21463417B}"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7DAC5-09BE-46C7-8B74-E020FA02057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BCB284-5898-41DD-A26A-79B21463417B}" type="datetimeFigureOut">
              <a:rPr lang="en-US" smtClean="0"/>
              <a:pPr/>
              <a:t>6/6/2020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B7DAC5-09BE-46C7-8B74-E020FA02057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2209799"/>
          </a:xfrm>
        </p:spPr>
        <p:txBody>
          <a:bodyPr>
            <a:normAutofit/>
          </a:bodyPr>
          <a:lstStyle/>
          <a:p>
            <a:r>
              <a:rPr lang="en-US" b="1" dirty="0" smtClean="0"/>
              <a:t>Social welfare in Pakistan</a:t>
            </a:r>
            <a:br>
              <a:rPr lang="en-US" b="1" dirty="0" smtClean="0"/>
            </a:br>
            <a:r>
              <a:rPr lang="en-US" b="1" dirty="0" smtClean="0"/>
              <a:t>1</a:t>
            </a:r>
            <a:r>
              <a:rPr lang="en-US" b="1" baseline="30000" dirty="0" smtClean="0"/>
              <a:t>st</a:t>
            </a:r>
            <a:r>
              <a:rPr lang="en-US" b="1" dirty="0" smtClean="0"/>
              <a:t> Lecture</a:t>
            </a:r>
            <a:br>
              <a:rPr lang="en-US" b="1" dirty="0" smtClean="0"/>
            </a:br>
            <a:r>
              <a:rPr lang="en-US" b="1" dirty="0" smtClean="0"/>
              <a:t>Teacher: </a:t>
            </a:r>
            <a:r>
              <a:rPr lang="en-US" b="1" dirty="0" err="1" smtClean="0"/>
              <a:t>Zohra</a:t>
            </a:r>
            <a:r>
              <a:rPr lang="en-US" b="1" dirty="0" smtClean="0"/>
              <a:t> </a:t>
            </a:r>
            <a:r>
              <a:rPr lang="en-US" b="1" dirty="0" err="1" smtClean="0"/>
              <a:t>Asad</a:t>
            </a:r>
            <a:r>
              <a:rPr lang="en-US" b="1" dirty="0" smtClean="0"/>
              <a:t> </a:t>
            </a:r>
            <a:endParaRPr lang="en-US" b="1" dirty="0"/>
          </a:p>
        </p:txBody>
      </p:sp>
      <p:sp>
        <p:nvSpPr>
          <p:cNvPr id="3" name="Subtitle 2"/>
          <p:cNvSpPr>
            <a:spLocks noGrp="1"/>
          </p:cNvSpPr>
          <p:nvPr>
            <p:ph type="subTitle" idx="1"/>
          </p:nvPr>
        </p:nvSpPr>
        <p:spPr>
          <a:xfrm>
            <a:off x="381000" y="2514600"/>
            <a:ext cx="8458200" cy="4114800"/>
          </a:xfrm>
        </p:spPr>
        <p:txBody>
          <a:bodyPr/>
          <a:lstStyle/>
          <a:p>
            <a:r>
              <a:rPr lang="en-US" b="1" dirty="0" smtClean="0">
                <a:solidFill>
                  <a:schemeClr val="tx1"/>
                </a:solidFill>
              </a:rPr>
              <a:t>Definition and related concepts </a:t>
            </a:r>
          </a:p>
          <a:p>
            <a:endParaRPr lang="en-US" b="1" dirty="0">
              <a:solidFill>
                <a:schemeClr val="tx1"/>
              </a:solidFill>
            </a:endParaRPr>
          </a:p>
        </p:txBody>
      </p:sp>
      <p:pic>
        <p:nvPicPr>
          <p:cNvPr id="6" name="Picture 2" descr="C:\Users\Digital Palace com\Desktop\shutterstock.jpg"/>
          <p:cNvPicPr>
            <a:picLocks noChangeAspect="1" noChangeArrowheads="1"/>
          </p:cNvPicPr>
          <p:nvPr/>
        </p:nvPicPr>
        <p:blipFill>
          <a:blip r:embed="rId2"/>
          <a:srcRect/>
          <a:stretch>
            <a:fillRect/>
          </a:stretch>
        </p:blipFill>
        <p:spPr bwMode="auto">
          <a:xfrm>
            <a:off x="3159338" y="3429714"/>
            <a:ext cx="3086438" cy="291830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Summary</a:t>
            </a:r>
            <a:endParaRPr lang="en-US" b="1" dirty="0"/>
          </a:p>
        </p:txBody>
      </p:sp>
      <p:sp>
        <p:nvSpPr>
          <p:cNvPr id="3" name="Content Placeholder 2"/>
          <p:cNvSpPr>
            <a:spLocks noGrp="1"/>
          </p:cNvSpPr>
          <p:nvPr>
            <p:ph idx="1"/>
          </p:nvPr>
        </p:nvSpPr>
        <p:spPr/>
        <p:txBody>
          <a:bodyPr/>
          <a:lstStyle/>
          <a:p>
            <a:r>
              <a:rPr lang="en-US" dirty="0" smtClean="0"/>
              <a:t> Further study assignment</a:t>
            </a:r>
          </a:p>
          <a:p>
            <a:r>
              <a:rPr lang="en-US" b="1" dirty="0" smtClean="0"/>
              <a:t>Write down a short note on Social welfare concept</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Definition:</a:t>
            </a:r>
            <a:r>
              <a:rPr lang="en-US" dirty="0" smtClean="0"/>
              <a:t> Social Welfare can be defined as the group of assistance programs designed to ensure the well being of a nation’s citizens. In other words, it is a system that aims to provide quality care to society participants.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Does Social Welfare Mean?</a:t>
            </a:r>
            <a:br>
              <a:rPr lang="en-US" b="1" dirty="0" smtClean="0"/>
            </a:br>
            <a:endParaRPr lang="en-US" b="1" dirty="0"/>
          </a:p>
        </p:txBody>
      </p:sp>
      <p:sp>
        <p:nvSpPr>
          <p:cNvPr id="3" name="Content Placeholder 2"/>
          <p:cNvSpPr>
            <a:spLocks noGrp="1"/>
          </p:cNvSpPr>
          <p:nvPr>
            <p:ph idx="1"/>
          </p:nvPr>
        </p:nvSpPr>
        <p:spPr/>
        <p:txBody>
          <a:bodyPr>
            <a:normAutofit lnSpcReduction="10000"/>
          </a:bodyPr>
          <a:lstStyle/>
          <a:p>
            <a:r>
              <a:rPr lang="en-US" dirty="0" smtClean="0"/>
              <a:t>Social Welfare can be defined both as a system and as an overall effort. This means that it can be designed as a systematic set of programs that assist the population in different stages of their lives but, that system comes from an effort and intention to provide that social welfare situation on the first place. Overall, social welfare means an ongoing attempt to take care of particular needs identified in the society.</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0" y="609600"/>
            <a:ext cx="9144000" cy="6019800"/>
          </a:xfrm>
        </p:spPr>
        <p:txBody>
          <a:bodyPr>
            <a:normAutofit lnSpcReduction="10000"/>
          </a:bodyPr>
          <a:lstStyle/>
          <a:p>
            <a:r>
              <a:rPr lang="en-US" dirty="0" smtClean="0"/>
              <a:t>There are many different social welfare programs and they are implemented very differently depending on the country that we are looking at. There are unemployment care programs, elderly-people programs, retirement programs; assistance for disabled individuals, widow’s care, among a wide range of support efforts most frequently developed as part of a government agenda to attend those particular situations.</a:t>
            </a:r>
          </a:p>
          <a:p>
            <a:r>
              <a:rPr lang="en-US" dirty="0" smtClean="0"/>
              <a:t>This welfare assistance programs are designed by first researching the population and then addressing the problems identified by the study of its dynamics.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r>
              <a:rPr lang="en-US" b="1" dirty="0" smtClean="0"/>
              <a:t>Example</a:t>
            </a:r>
            <a:br>
              <a:rPr lang="en-US" b="1" dirty="0" smtClean="0"/>
            </a:br>
            <a:endParaRPr lang="en-US" b="1" dirty="0"/>
          </a:p>
        </p:txBody>
      </p:sp>
      <p:sp>
        <p:nvSpPr>
          <p:cNvPr id="3" name="Content Placeholder 2"/>
          <p:cNvSpPr>
            <a:spLocks noGrp="1"/>
          </p:cNvSpPr>
          <p:nvPr>
            <p:ph idx="1"/>
          </p:nvPr>
        </p:nvSpPr>
        <p:spPr>
          <a:xfrm>
            <a:off x="0" y="304800"/>
            <a:ext cx="9144000" cy="6553200"/>
          </a:xfrm>
        </p:spPr>
        <p:txBody>
          <a:bodyPr>
            <a:normAutofit fontScale="92500" lnSpcReduction="20000"/>
          </a:bodyPr>
          <a:lstStyle/>
          <a:p>
            <a:r>
              <a:rPr lang="en-US" dirty="0" smtClean="0"/>
              <a:t>Mr. Khalid is a 47 years old mathematics professor. He has more than 20 years of experience teaching mathematics to high school students, but recently the school where he was working at was closed due to federal budget cuts. That means that Mr. Khalid is currently unemployed. In this case, what would be the role of a social welfare system to help Mr. Khalid?</a:t>
            </a:r>
          </a:p>
          <a:p>
            <a:r>
              <a:rPr lang="en-US" dirty="0" smtClean="0"/>
              <a:t>As we previously discussed, social welfare is a set of assistance programs designed to ensure the well being of a nation’s citizens. </a:t>
            </a:r>
            <a:r>
              <a:rPr lang="en-US" dirty="0" err="1" smtClean="0"/>
              <a:t>Mr.Khalid’s</a:t>
            </a:r>
            <a:r>
              <a:rPr lang="en-US" dirty="0" smtClean="0"/>
              <a:t> situation is not a particular one. There are probably many people going through the same situation at any particular moment and the role of a social welfare system is to ensure the well being of these people. By designing, for example, an unemployment support program, the government can take care of individuals like Mr. Khalid to help them through the shift between one job and the other.</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600200"/>
          </a:xfrm>
        </p:spPr>
        <p:txBody>
          <a:bodyPr>
            <a:normAutofit fontScale="90000"/>
          </a:bodyPr>
          <a:lstStyle/>
          <a:p>
            <a:r>
              <a:rPr lang="en-US" b="1" dirty="0" smtClean="0"/>
              <a:t> Traditional and modern definition of Social Welfare:</a:t>
            </a:r>
            <a:br>
              <a:rPr lang="en-US" b="1" dirty="0" smtClean="0"/>
            </a:br>
            <a:endParaRPr lang="en-US" b="1" dirty="0"/>
          </a:p>
        </p:txBody>
      </p:sp>
      <p:sp>
        <p:nvSpPr>
          <p:cNvPr id="3" name="Content Placeholder 2"/>
          <p:cNvSpPr>
            <a:spLocks noGrp="1"/>
          </p:cNvSpPr>
          <p:nvPr>
            <p:ph idx="1"/>
          </p:nvPr>
        </p:nvSpPr>
        <p:spPr>
          <a:xfrm>
            <a:off x="457200" y="1828800"/>
            <a:ext cx="8229600" cy="4297363"/>
          </a:xfrm>
        </p:spPr>
        <p:txBody>
          <a:bodyPr>
            <a:normAutofit fontScale="92500" lnSpcReduction="10000"/>
          </a:bodyPr>
          <a:lstStyle/>
          <a:p>
            <a:r>
              <a:rPr lang="en-US" b="1" dirty="0" smtClean="0"/>
              <a:t>Traditional</a:t>
            </a:r>
            <a:r>
              <a:rPr lang="en-US" b="1" dirty="0"/>
              <a:t>:</a:t>
            </a:r>
            <a:r>
              <a:rPr lang="en-US" dirty="0"/>
              <a:t> Social Welfare means some </a:t>
            </a:r>
            <a:r>
              <a:rPr lang="en-US" dirty="0" smtClean="0"/>
              <a:t>treatment </a:t>
            </a:r>
            <a:r>
              <a:rPr lang="en-US" dirty="0"/>
              <a:t>depend on methods to teach the person to protect his surroundings </a:t>
            </a:r>
            <a:r>
              <a:rPr lang="en-US" dirty="0" smtClean="0"/>
              <a:t>effectively</a:t>
            </a:r>
          </a:p>
          <a:p>
            <a:endParaRPr lang="en-US" dirty="0"/>
          </a:p>
          <a:p>
            <a:r>
              <a:rPr lang="en-US" b="1" dirty="0"/>
              <a:t>Modern:</a:t>
            </a:r>
            <a:r>
              <a:rPr lang="en-US" dirty="0"/>
              <a:t> Modern Social Welfare is a planning by which men will </a:t>
            </a:r>
            <a:r>
              <a:rPr lang="en-US" dirty="0" smtClean="0"/>
              <a:t>lessen </a:t>
            </a:r>
            <a:r>
              <a:rPr lang="en-US" dirty="0"/>
              <a:t>his problems under any social organization.</a:t>
            </a:r>
          </a:p>
          <a:p>
            <a:pPr>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 a concept</a:t>
            </a:r>
            <a:endParaRPr lang="en-US" b="1" dirty="0"/>
          </a:p>
        </p:txBody>
      </p:sp>
      <p:sp>
        <p:nvSpPr>
          <p:cNvPr id="3" name="Content Placeholder 2"/>
          <p:cNvSpPr>
            <a:spLocks noGrp="1"/>
          </p:cNvSpPr>
          <p:nvPr>
            <p:ph idx="1"/>
          </p:nvPr>
        </p:nvSpPr>
        <p:spPr/>
        <p:txBody>
          <a:bodyPr/>
          <a:lstStyle/>
          <a:p>
            <a:r>
              <a:rPr lang="en-US" b="1" dirty="0" smtClean="0"/>
              <a:t>*Social Welfare as a Concept:</a:t>
            </a:r>
            <a:r>
              <a:rPr lang="en-US" dirty="0" smtClean="0"/>
              <a:t> The concept of social welfare has both subjective and descriptive aspects and it can be defined either in practical measures.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fontScale="90000"/>
          </a:bodyPr>
          <a:lstStyle/>
          <a:p>
            <a:r>
              <a:rPr lang="en-US" b="1" dirty="0" smtClean="0"/>
              <a:t>Objectives of Social Welfare:</a:t>
            </a:r>
            <a:r>
              <a:rPr lang="en-US" dirty="0" smtClean="0"/>
              <a:t/>
            </a:r>
            <a:br>
              <a:rPr lang="en-US" dirty="0" smtClean="0"/>
            </a:br>
            <a:endParaRPr lang="en-US" dirty="0"/>
          </a:p>
        </p:txBody>
      </p:sp>
      <p:sp>
        <p:nvSpPr>
          <p:cNvPr id="3" name="Content Placeholder 2"/>
          <p:cNvSpPr>
            <a:spLocks noGrp="1"/>
          </p:cNvSpPr>
          <p:nvPr>
            <p:ph idx="1"/>
          </p:nvPr>
        </p:nvSpPr>
        <p:spPr>
          <a:xfrm>
            <a:off x="152400" y="685800"/>
            <a:ext cx="8839200" cy="5943600"/>
          </a:xfrm>
        </p:spPr>
        <p:txBody>
          <a:bodyPr>
            <a:normAutofit/>
          </a:bodyPr>
          <a:lstStyle/>
          <a:p>
            <a:r>
              <a:rPr lang="en-US" dirty="0" smtClean="0"/>
              <a:t>1</a:t>
            </a:r>
            <a:r>
              <a:rPr lang="en-US" dirty="0"/>
              <a:t>. Welfare for all.</a:t>
            </a:r>
          </a:p>
          <a:p>
            <a:r>
              <a:rPr lang="en-US" dirty="0"/>
              <a:t>2. Overall welfare for human being.</a:t>
            </a:r>
          </a:p>
          <a:p>
            <a:r>
              <a:rPr lang="en-US" dirty="0"/>
              <a:t>3. Help to fill-up the fundamental rights.</a:t>
            </a:r>
          </a:p>
          <a:p>
            <a:r>
              <a:rPr lang="en-US" dirty="0"/>
              <a:t>4. Help to role in society.</a:t>
            </a:r>
          </a:p>
          <a:p>
            <a:r>
              <a:rPr lang="en-US" dirty="0"/>
              <a:t>5. Help for poor and vulnerable.</a:t>
            </a:r>
          </a:p>
          <a:p>
            <a:r>
              <a:rPr lang="en-US" dirty="0"/>
              <a:t>6. Development for men and environment.</a:t>
            </a:r>
          </a:p>
          <a:p>
            <a:r>
              <a:rPr lang="en-US" dirty="0"/>
              <a:t>7. Social problem </a:t>
            </a:r>
            <a:r>
              <a:rPr lang="en-US" dirty="0" smtClean="0"/>
              <a:t>alleviation.</a:t>
            </a:r>
            <a:endParaRPr lang="en-US" dirty="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8. Human resource development.</a:t>
            </a:r>
          </a:p>
          <a:p>
            <a:r>
              <a:rPr lang="en-US" dirty="0" smtClean="0"/>
              <a:t>9. Social change.</a:t>
            </a:r>
          </a:p>
          <a:p>
            <a:r>
              <a:rPr lang="en-US" dirty="0" smtClean="0"/>
              <a:t>10. To develop social relationship.</a:t>
            </a:r>
          </a:p>
          <a:p>
            <a:r>
              <a:rPr lang="en-US" dirty="0" smtClean="0"/>
              <a:t>11. Social control.</a:t>
            </a:r>
          </a:p>
          <a:p>
            <a:r>
              <a:rPr lang="en-US" dirty="0" smtClean="0"/>
              <a:t>12. Lower-class empowerment in the society.</a:t>
            </a:r>
          </a:p>
          <a:p>
            <a:r>
              <a:rPr lang="en-US" dirty="0" smtClean="0"/>
              <a:t>13. Help for socialization.</a:t>
            </a:r>
          </a:p>
          <a:p>
            <a:r>
              <a:rPr lang="en-US" dirty="0" smtClean="0"/>
              <a:t>14. Balance distribution of the resources and facilities.</a:t>
            </a:r>
          </a:p>
          <a:p>
            <a:r>
              <a:rPr lang="en-US" dirty="0" smtClean="0"/>
              <a:t>15. Fixed the role of the people in the society</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TotalTime>
  <Words>507</Words>
  <Application>Microsoft Office PowerPoint</Application>
  <PresentationFormat>On-screen Show (4:3)</PresentationFormat>
  <Paragraphs>36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Social welfare in Pakistan 1st Lecture Teacher: Zohra Asad </vt:lpstr>
      <vt:lpstr>Slide 2</vt:lpstr>
      <vt:lpstr>What Does Social Welfare Mean? </vt:lpstr>
      <vt:lpstr>Slide 4</vt:lpstr>
      <vt:lpstr>Example </vt:lpstr>
      <vt:lpstr> Traditional and modern definition of Social Welfare: </vt:lpstr>
      <vt:lpstr>As a concept</vt:lpstr>
      <vt:lpstr>Objectives of Social Welfare: </vt:lpstr>
      <vt:lpstr>Slide 9</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welfare in Pakistan 1st Lecture Teacher:Zohra Asad( Gold medalist M.phil)</dc:title>
  <dc:creator>Digital Palace com</dc:creator>
  <cp:lastModifiedBy>Digital Palace com</cp:lastModifiedBy>
  <cp:revision>26</cp:revision>
  <dcterms:created xsi:type="dcterms:W3CDTF">2019-05-17T05:40:52Z</dcterms:created>
  <dcterms:modified xsi:type="dcterms:W3CDTF">2020-06-06T13:08:18Z</dcterms:modified>
</cp:coreProperties>
</file>