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4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5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2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86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90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31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9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4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4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45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2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02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Deviance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Balochistan, Quetta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5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deviance</a:t>
            </a:r>
          </a:p>
          <a:p>
            <a:r>
              <a:rPr lang="en-US" dirty="0" smtClean="0"/>
              <a:t>Factors of deviance</a:t>
            </a:r>
          </a:p>
          <a:p>
            <a:r>
              <a:rPr lang="en-US" dirty="0" smtClean="0"/>
              <a:t>Function of deviance</a:t>
            </a:r>
          </a:p>
          <a:p>
            <a:r>
              <a:rPr lang="en-US" dirty="0" smtClean="0"/>
              <a:t>Effects of social </a:t>
            </a:r>
            <a:r>
              <a:rPr lang="en-US" dirty="0" err="1" smtClean="0"/>
              <a:t>deviaation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82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deviance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Deviation</a:t>
            </a:r>
          </a:p>
          <a:p>
            <a:r>
              <a:rPr lang="en-US" dirty="0" smtClean="0"/>
              <a:t>Hidden Deviation</a:t>
            </a:r>
          </a:p>
          <a:p>
            <a:r>
              <a:rPr lang="en-US" dirty="0" smtClean="0"/>
              <a:t>Good Deviation</a:t>
            </a:r>
          </a:p>
          <a:p>
            <a:r>
              <a:rPr lang="en-US" dirty="0" smtClean="0"/>
              <a:t>Bad Deviation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467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socialization</a:t>
            </a:r>
          </a:p>
          <a:p>
            <a:r>
              <a:rPr lang="en-US" dirty="0" smtClean="0"/>
              <a:t>Evil company</a:t>
            </a:r>
          </a:p>
          <a:p>
            <a:r>
              <a:rPr lang="en-US" dirty="0" smtClean="0"/>
              <a:t>Broken home</a:t>
            </a:r>
          </a:p>
          <a:p>
            <a:r>
              <a:rPr lang="en-US" dirty="0" smtClean="0"/>
              <a:t>Step parents</a:t>
            </a:r>
          </a:p>
          <a:p>
            <a:r>
              <a:rPr lang="en-US" dirty="0" smtClean="0"/>
              <a:t>Cultural lag</a:t>
            </a:r>
          </a:p>
          <a:p>
            <a:r>
              <a:rPr lang="en-US" dirty="0" smtClean="0"/>
              <a:t>Satisfaction of needs</a:t>
            </a:r>
          </a:p>
          <a:p>
            <a:r>
              <a:rPr lang="en-US" dirty="0" err="1" smtClean="0"/>
              <a:t>Mondernity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9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know social values</a:t>
            </a:r>
          </a:p>
          <a:p>
            <a:r>
              <a:rPr lang="en-US" dirty="0" smtClean="0"/>
              <a:t>Unity</a:t>
            </a:r>
          </a:p>
          <a:p>
            <a:r>
              <a:rPr lang="en-US" dirty="0" smtClean="0"/>
              <a:t>Social change</a:t>
            </a:r>
          </a:p>
          <a:p>
            <a:r>
              <a:rPr lang="en-US" dirty="0" smtClean="0"/>
              <a:t>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Negative Effects:</a:t>
            </a:r>
          </a:p>
          <a:p>
            <a:r>
              <a:rPr lang="en-US" dirty="0" smtClean="0"/>
              <a:t>Unrest</a:t>
            </a:r>
          </a:p>
          <a:p>
            <a:r>
              <a:rPr lang="en-US" dirty="0" smtClean="0"/>
              <a:t>Absent of law</a:t>
            </a:r>
          </a:p>
          <a:p>
            <a:r>
              <a:rPr lang="en-US" dirty="0" smtClean="0"/>
              <a:t>Social evil</a:t>
            </a:r>
          </a:p>
          <a:p>
            <a:r>
              <a:rPr lang="en-US" dirty="0" smtClean="0"/>
              <a:t>Lack of softly</a:t>
            </a:r>
          </a:p>
          <a:p>
            <a:r>
              <a:rPr lang="en-US" dirty="0" smtClean="0"/>
              <a:t>Destruction of social </a:t>
            </a:r>
            <a:r>
              <a:rPr lang="en-US" dirty="0" err="1" smtClean="0"/>
              <a:t>instituations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43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Positive</a:t>
            </a:r>
          </a:p>
          <a:p>
            <a:r>
              <a:rPr lang="en-US" dirty="0" smtClean="0"/>
              <a:t>Solution of social problems</a:t>
            </a:r>
          </a:p>
          <a:p>
            <a:r>
              <a:rPr lang="en-US" dirty="0" smtClean="0"/>
              <a:t>Democracy</a:t>
            </a:r>
          </a:p>
          <a:p>
            <a:r>
              <a:rPr lang="en-US" dirty="0" smtClean="0"/>
              <a:t>Social change</a:t>
            </a:r>
          </a:p>
          <a:p>
            <a:r>
              <a:rPr lang="en-US" dirty="0" smtClean="0"/>
              <a:t>Respect of human rights</a:t>
            </a:r>
          </a:p>
          <a:p>
            <a:r>
              <a:rPr lang="en-US" dirty="0" smtClean="0"/>
              <a:t>Removing the traditional values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05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22</TotalTime>
  <Words>92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Frame</vt:lpstr>
      <vt:lpstr>Deviance</vt:lpstr>
      <vt:lpstr>Table of content</vt:lpstr>
      <vt:lpstr>Types of deviance </vt:lpstr>
      <vt:lpstr>Factors</vt:lpstr>
      <vt:lpstr>Function</vt:lpstr>
      <vt:lpstr>Effects</vt:lpstr>
      <vt:lpstr>Effects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Deviance</dc:title>
  <dc:creator>user</dc:creator>
  <cp:lastModifiedBy>user</cp:lastModifiedBy>
  <cp:revision>4</cp:revision>
  <dcterms:created xsi:type="dcterms:W3CDTF">2020-07-12T16:39:56Z</dcterms:created>
  <dcterms:modified xsi:type="dcterms:W3CDTF">2020-07-12T17:02:26Z</dcterms:modified>
</cp:coreProperties>
</file>