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1"/>
            <a:ext cx="7772400" cy="838199"/>
          </a:xfrm>
        </p:spPr>
        <p:txBody>
          <a:bodyPr>
            <a:normAutofit/>
          </a:bodyPr>
          <a:lstStyle/>
          <a:p>
            <a:r>
              <a:rPr lang="ps-AF" sz="4000" dirty="0" smtClean="0">
                <a:solidFill>
                  <a:schemeClr val="tx1"/>
                </a:solidFill>
                <a:cs typeface="Afghantype {A. Pajhwak}" pitchFamily="2" charset="-78"/>
              </a:rPr>
              <a:t>ناول پېژندنه</a:t>
            </a:r>
            <a:endParaRPr lang="en-US" sz="4000" dirty="0">
              <a:solidFill>
                <a:schemeClr val="tx1"/>
              </a:solidFill>
              <a:cs typeface="Afghantype {A. Pajhwak}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19200"/>
            <a:ext cx="8534400" cy="5334000"/>
          </a:xfrm>
        </p:spPr>
        <p:txBody>
          <a:bodyPr>
            <a:normAutofit/>
          </a:bodyPr>
          <a:lstStyle/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تعريف:</a:t>
            </a:r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ناول د اطالوي ژبي ناويلا څخه جوړه کلمه ده چي لغوي معنا يې نوی،عجيبه ده.</a:t>
            </a: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د ناول اصطلاحي مفهوم د مختلفو محقيقينو په نظر کښي داسي راوړل شوي دي .</a:t>
            </a: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رفيع هاشمي ليکي </a:t>
            </a: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ناول په ادبي اصطلاح کښي هغه قيصه ده چې موضوع يې انساني ژوند وي .</a:t>
            </a: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ليکوال د ژوند د بېلابېل اړخونو او ژورې ليدنې کتنې وروسته په يو ځانګړې سليقه او ترتيب سره </a:t>
            </a: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خپلې تجربې او ليدنې ديوې قيصې په بڼه وړاندې کوي . ناول په اصل کښي د قيٌصې (داستان) يو </a:t>
            </a: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r>
              <a:rPr lang="ps-AF" sz="2000" dirty="0" smtClean="0">
                <a:cs typeface="Pashto Arial" pitchFamily="2" charset="-78"/>
              </a:rPr>
              <a:t>پر مخ تللې بڼه ده .</a:t>
            </a:r>
          </a:p>
          <a:p>
            <a:pPr algn="r"/>
            <a:endParaRPr lang="ps-AF" sz="2000" dirty="0" smtClean="0">
              <a:cs typeface="Pashto Arial" pitchFamily="2" charset="-78"/>
            </a:endParaRP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endParaRPr lang="en-US" sz="2000" dirty="0">
              <a:solidFill>
                <a:schemeClr val="tx1"/>
              </a:solidFill>
              <a:cs typeface="Pashto Arial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08037"/>
            <a:ext cx="8229600" cy="58213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فضل میر خټک: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ناول په ساده ژبه کښي داسي قیصه ده چې په هغه کښې د اساسي ژوند معمولي واقعات او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ورځنۍ پېښي او پېښېدونکې په دایمي انداز کښې بیان شي چې لوستونکو ته په زړه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پوري 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شېر زمان طایزی :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عمومي ډول ناول هغه نثري قیصه ده چې د کردارونو کړه وړه او خوځښت او ناخوځښت او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هغه هم په داسي ډول چې له ورځني ژوند سره تړاو وه لري . خو دا هم پکښې شرط دی  چې نوی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یا عجیبه شی پکښې وړاندې شي .</a:t>
            </a: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ناول اصطلاحي مفهوم په لړ کښي ډېرو محقیقنو تعریفونه کړي دي چې یو د بل سره ډېر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ورته دي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ناول د ادب یو ځانګړی صنف دی د داستان جدید شکل دی چې قیصه کښي وړاندې کیږي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چې حقیقت او واقعیت ته نژدې وي . دحقیقت مطلب دا نه دی چې واقعه دي رښتیا هم دغسي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تېره شوې وي . بلکې د فرضي واقعیې داسي وي چې عام ژوند کښې داسي پېښېدل ممکن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وي . </a:t>
            </a: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r>
              <a:rPr lang="ps-AF" sz="3200" dirty="0" smtClean="0">
                <a:cs typeface="Pokhto" pitchFamily="2" charset="-78"/>
              </a:rPr>
              <a:t>د ناول د لیکلو چوکاټ </a:t>
            </a:r>
            <a:r>
              <a:rPr lang="ps-AF" sz="2000" dirty="0" smtClean="0">
                <a:cs typeface="Pokhto" pitchFamily="2" charset="-78"/>
              </a:rPr>
              <a:t>: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ناول هم د نورو معاصرو ادبي نثري صنفونو په څېر د لیکني ځانګړی چوکاټ او جوړښت لري.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ناول د لیکنې چوکاټ د لنډي قیصې چوکاټ ته ورته دی خو په دې توپير چې د لنډي قیصې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هغه لنډ تنګ او ناول د هغې په پرتله پراخ دی د جوړښت توکي یې هم هغه د لنډي قیصې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توکي دي ، قیصه،پلاټ،کردار،منظرکشي، مکالمه،کلایمکس،زبان وبیان،تجسس،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فلسفه حیات،مرکزي خیال یې توکي دي .</a:t>
            </a: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512"/>
            <a:ext cx="8229600" cy="551688"/>
          </a:xfrm>
        </p:spPr>
        <p:txBody>
          <a:bodyPr>
            <a:normAutofit/>
          </a:bodyPr>
          <a:lstStyle/>
          <a:p>
            <a:pPr algn="r"/>
            <a:r>
              <a:rPr lang="ps-AF" sz="3200" dirty="0" smtClean="0">
                <a:cs typeface="Pokhto" pitchFamily="2" charset="-78"/>
              </a:rPr>
              <a:t>د ناول ځانګړنې یا خوبیاني </a:t>
            </a:r>
            <a:endParaRPr lang="en-US" sz="3200" dirty="0">
              <a:cs typeface="Pokhto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35480"/>
            <a:ext cx="8229600" cy="4389120"/>
          </a:xfrm>
        </p:spPr>
        <p:txBody>
          <a:bodyPr/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ناول به تعمیري صلاحیت لري او د بدۍ مخنیوی به کوي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ناول تعلق به د ورځني ژوند سره وي ،مافوق الفطرت به نه 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ناول قیصه به د تخیل په خوږو لړل شوې 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که چیري د تاریخي ناول نه تخیل و ایستل شي نو دا به د تاریخ کتاب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پاته شي خو ناول نه </a:t>
            </a:r>
            <a:r>
              <a:rPr lang="ps-AF" dirty="0" smtClean="0">
                <a:cs typeface="Pokhto" pitchFamily="2" charset="-78"/>
              </a:rPr>
              <a:t>.</a:t>
            </a:r>
          </a:p>
          <a:p>
            <a:pPr algn="r">
              <a:buNone/>
            </a:pPr>
            <a:endParaRPr lang="ps-AF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ps-AF" sz="3200" dirty="0" smtClean="0">
                <a:cs typeface="Pokhto" pitchFamily="2" charset="-78"/>
              </a:rPr>
              <a:t>په ناول کښي د قیصې د بیانولو طریقه</a:t>
            </a:r>
            <a:endParaRPr lang="en-US" sz="3200" dirty="0">
              <a:cs typeface="Pokhto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ناول کښې قیصه په لاندینیو طریقو لیکل کیدای شي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نېغ په نېغه : په دې طریقه کښي ناول نګار د موریخ غوندې واقعات وړاندي کوي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خود نوشت: په دې طریقه کښې ناول نګار د متکلم په صیغه کښې واقعیات بیانوي او دځان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نه هیرو جوړ کړي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خطنویسي: په دې طریقه کښې د خطونو له لاري یعني ټوله قیصه په خطونو کښي بیانوي .</a:t>
            </a: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ps-AF" sz="3200" dirty="0" smtClean="0">
                <a:cs typeface="Pokhto" pitchFamily="2" charset="-78"/>
              </a:rPr>
              <a:t>د لنډي قیصې او د ناول توپير</a:t>
            </a:r>
            <a:endParaRPr lang="en-US" sz="3200" dirty="0">
              <a:cs typeface="Pokhto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لنډي قیصې او د ناول د جوړښت ډېر توکي سره ورته دي او دواړه ځانګړي ادبي صنفونه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ادب بېل بېل ډولونه دي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لنډي قیصې او ناول په منځ کښې ډېر توپيرونه هم شته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۱.لنډه قیصه ډېره مهمه ځانګړنه،لنډوالی لري او په هرڅه کښې یې د لنډون او د اختصار خیال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ساتل کیږي خو د دې په پرتله ناول اوږد 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۲.په لنډه قیصه کښي ډېر اړخونه د ژوند نه شي بیانیدای  خو په ناول کښي پوره د یو انسان د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ژوند احاطه کیږي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۳.لنډه قیصه کښي یوه واقعه  وي خو په ناول کښي له مرکزي قیصې سره سره وړې وړې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قیصې هم وي چې هغه د ټولو په ګډون مرکزي قیصه مخ په وړاندې بیايي .</a:t>
            </a: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/>
          </a:bodyPr>
          <a:lstStyle/>
          <a:p>
            <a:pPr algn="r"/>
            <a:r>
              <a:rPr lang="ps-AF" sz="3200" dirty="0" smtClean="0">
                <a:cs typeface="Pokhto" pitchFamily="2" charset="-78"/>
              </a:rPr>
              <a:t>د لنډي قیصې او د ناول توپير</a:t>
            </a:r>
            <a:endParaRPr lang="en-US" sz="3200" dirty="0">
              <a:cs typeface="Pokhto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۴.لنډه قیصه د پېښي او حادثې په لویو لویو خبرو او لوازماتو رڼا اچوي خو ناول د پېښو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ډېرو پېښو کوچنۍ برخي او اجزاوي هم را اخلي او یوه ډېره ژوره او هر اړخیزه تجزیه وړاندې کوي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۵.لنډه قیصه د لنډوالي له قبله ډېره تلوسه یا سسپنس نه لري او نه پکښې د پېښو د بدلون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ډېره ډرامايي بڼه   وجودلري خو په ناول کښي بیا د دې چاري د پاره پوره ځای او ګنجایش شته .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۶. په لنډه قیصه کښي ډېر کردارونه نه وي او عموماً یو کردار لري ځکه چې لمن یې ډېره لنډه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،تنګه او یواځي هم هغه یو کردار پکښې وړاندې کیږي چې قیصه پر مخ ځي او پېښه بشپړ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کیږي خو په ناول کښي له یوه څخه زیات اصلي اونور ډېر فرعي کردارونه 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۷. د لنډي قیصې منظرکشي هم لنډه او ځلانده وي او تر څنګ یې په مکالمو کښي هم د لنډون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خیال ساتل کیږي خو په ناول کښي کردارونه او پېښي په اوږدو اوږدو مکالمو پراخو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منظرکشیو او په هر منظر او کردار په تفصیل سره رڼا اچول کیږي .</a:t>
            </a:r>
            <a:endParaRPr lang="ps-AF" sz="2000" dirty="0" smtClean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/>
          </a:bodyPr>
          <a:lstStyle/>
          <a:p>
            <a:pPr algn="r"/>
            <a:r>
              <a:rPr lang="ps-AF" sz="3200" dirty="0" smtClean="0">
                <a:cs typeface="Pokhto" pitchFamily="2" charset="-78"/>
              </a:rPr>
              <a:t>د لنډي قیصې او د ناول توپير</a:t>
            </a:r>
            <a:endParaRPr lang="en-US" sz="3200" dirty="0">
              <a:cs typeface="Pokhto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۷. د لنډي قیصې منظرکشي هم لنډه او ځلانده وي او تر څنګ یې په مکالمو کښي هم د لنډون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خیال ساتل کیږي خو په ناول کښي کردارونه او پېښي په اوږدو اوږدو مکالمو پراخو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منظرکشیو او په هر منظر او کردار په تفصیل سره رڼا اچول کیږي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۸. په لنډه قیصه کښي لیکوال هڅه کوي چې خپلي تجربې او د غرض خبري په اشارو او کنایو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ډېره لنډه توګه بیان کړي خو په ناول کښي لیکوال خپله ټوله تجربه په آزاد مټ بیانوي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ctr">
              <a:buNone/>
            </a:pPr>
            <a:r>
              <a:rPr lang="ps-AF" sz="2000" smtClean="0">
                <a:cs typeface="Pokhto" pitchFamily="2" charset="-78"/>
              </a:rPr>
              <a:t>مننه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</TotalTime>
  <Words>907</Words>
  <Application>Microsoft Office PowerPoint</Application>
  <PresentationFormat>On-screen Show (4:3)</PresentationFormat>
  <Paragraphs>112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ناول پېژندنه</vt:lpstr>
      <vt:lpstr>Slide 2</vt:lpstr>
      <vt:lpstr>Slide 3</vt:lpstr>
      <vt:lpstr>Slide 4</vt:lpstr>
      <vt:lpstr>د ناول ځانګړنې یا خوبیاني </vt:lpstr>
      <vt:lpstr>په ناول کښي د قیصې د بیانولو طریقه</vt:lpstr>
      <vt:lpstr>د لنډي قیصې او د ناول توپير</vt:lpstr>
      <vt:lpstr>د لنډي قیصې او د ناول توپير</vt:lpstr>
      <vt:lpstr>د لنډي قیصې او د ناول توپير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 پښتو افسانې ابتدا او ارتقا</dc:title>
  <dc:creator>muhib</dc:creator>
  <cp:lastModifiedBy>muhib</cp:lastModifiedBy>
  <cp:revision>17</cp:revision>
  <dcterms:created xsi:type="dcterms:W3CDTF">2006-08-16T00:00:00Z</dcterms:created>
  <dcterms:modified xsi:type="dcterms:W3CDTF">2020-07-06T08:29:23Z</dcterms:modified>
</cp:coreProperties>
</file>