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DF4C9D-2678-4149-9AC4-4E1F43EFABF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EAD0B9-B50E-45DB-8CF3-D9C13DBD65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Characteristics of social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Social groups have the following important characteristics:</a:t>
            </a:r>
          </a:p>
          <a:p>
            <a:pPr algn="just"/>
            <a:r>
              <a:rPr lang="en-US" b="1" dirty="0" smtClean="0"/>
              <a:t>1.Unity-sense: </a:t>
            </a:r>
            <a:r>
              <a:rPr lang="en-US" dirty="0" smtClean="0"/>
              <a:t>the group members are always endowed with a sense of unity. They show sympathy for each other within the group.</a:t>
            </a:r>
          </a:p>
          <a:p>
            <a:pPr algn="just"/>
            <a:r>
              <a:rPr lang="en-US" b="1" dirty="0" smtClean="0"/>
              <a:t>2. We-feeling: </a:t>
            </a:r>
            <a:r>
              <a:rPr lang="en-US" dirty="0" smtClean="0"/>
              <a:t>The members have common interests, common problems etc. The members try to safeguard their interests collectively. The show likeness to the members of the same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social group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b="1" dirty="0" smtClean="0"/>
              <a:t>3. Reciprocal relations</a:t>
            </a:r>
            <a:r>
              <a:rPr lang="en-US" dirty="0" smtClean="0"/>
              <a:t>: There is deep inter-relation among the members of a group. The reciprocal relation is the main feature of a group that unites its members together.</a:t>
            </a:r>
          </a:p>
          <a:p>
            <a:pPr algn="just"/>
            <a:r>
              <a:rPr lang="en-US" b="1" dirty="0" smtClean="0"/>
              <a:t>4.Common-interest: </a:t>
            </a:r>
            <a:r>
              <a:rPr lang="en-US" dirty="0" smtClean="0"/>
              <a:t>A group always originates starts and proceeds with a common interest. Social interaction keeps common interest active in the form of collective effort and social solidarity.</a:t>
            </a:r>
          </a:p>
          <a:p>
            <a:pPr algn="just"/>
            <a:r>
              <a:rPr lang="en-US" b="1" dirty="0" smtClean="0"/>
              <a:t>5. Group norms: </a:t>
            </a:r>
            <a:r>
              <a:rPr lang="en-US" dirty="0" smtClean="0"/>
              <a:t>As law is essential for the state, in the same way certain norms in the form of codes and conducts which have to be followed by the members of a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social group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178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Characteristics of social group</vt:lpstr>
      <vt:lpstr>Characteristics of social group</vt:lpstr>
      <vt:lpstr>Characteristics of social group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social group</dc:title>
  <dc:creator>hp</dc:creator>
  <cp:lastModifiedBy>hp</cp:lastModifiedBy>
  <cp:revision>3</cp:revision>
  <dcterms:created xsi:type="dcterms:W3CDTF">2020-06-05T10:57:13Z</dcterms:created>
  <dcterms:modified xsi:type="dcterms:W3CDTF">2020-06-05T11:05:56Z</dcterms:modified>
</cp:coreProperties>
</file>