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AA6328E-A219-46E7-A9DE-E2320744732D}" type="datetimeFigureOut">
              <a:rPr lang="en-US" smtClean="0"/>
              <a:pPr/>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6328E-A219-46E7-A9DE-E2320744732D}" type="datetimeFigureOut">
              <a:rPr lang="en-US" smtClean="0"/>
              <a:pPr/>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6328E-A219-46E7-A9DE-E2320744732D}" type="datetimeFigureOut">
              <a:rPr lang="en-US" smtClean="0"/>
              <a:pPr/>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AA6328E-A219-46E7-A9DE-E2320744732D}" type="datetimeFigureOut">
              <a:rPr lang="en-US" smtClean="0"/>
              <a:pPr/>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AA6328E-A219-46E7-A9DE-E2320744732D}" type="datetimeFigureOut">
              <a:rPr lang="en-US" smtClean="0"/>
              <a:pPr/>
              <a:t>7/15/2020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AA6328E-A219-46E7-A9DE-E2320744732D}" type="datetimeFigureOut">
              <a:rPr lang="en-US" smtClean="0"/>
              <a:pPr/>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AA6328E-A219-46E7-A9DE-E2320744732D}" type="datetimeFigureOut">
              <a:rPr lang="en-US" smtClean="0"/>
              <a:pPr/>
              <a:t>7/15/2020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AA6328E-A219-46E7-A9DE-E2320744732D}" type="datetimeFigureOut">
              <a:rPr lang="en-US" smtClean="0"/>
              <a:pPr/>
              <a:t>7/15/2020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A6328E-A219-46E7-A9DE-E2320744732D}" type="datetimeFigureOut">
              <a:rPr lang="en-US" smtClean="0"/>
              <a:pPr/>
              <a:t>7/15/2020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6328E-A219-46E7-A9DE-E2320744732D}" type="datetimeFigureOut">
              <a:rPr lang="en-US" smtClean="0"/>
              <a:pPr/>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AA6328E-A219-46E7-A9DE-E2320744732D}" type="datetimeFigureOut">
              <a:rPr lang="en-US" smtClean="0"/>
              <a:pPr/>
              <a:t>7/15/2020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EFB8294-347F-406B-B3F8-888FC34198B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AA6328E-A219-46E7-A9DE-E2320744732D}" type="datetimeFigureOut">
              <a:rPr lang="en-US" smtClean="0"/>
              <a:pPr/>
              <a:t>7/15/2020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EFB8294-347F-406B-B3F8-888FC34198B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r>
              <a:rPr lang="en-US" sz="3600" dirty="0" smtClean="0">
                <a:solidFill>
                  <a:schemeClr val="tx1"/>
                </a:solidFill>
                <a:latin typeface="Times New Roman" pitchFamily="18" charset="0"/>
                <a:cs typeface="Times New Roman" pitchFamily="18" charset="0"/>
              </a:rPr>
              <a:t>Presentation </a:t>
            </a:r>
          </a:p>
          <a:p>
            <a:r>
              <a:rPr lang="en-US" sz="3600" dirty="0" smtClean="0">
                <a:solidFill>
                  <a:schemeClr val="tx1"/>
                </a:solidFill>
                <a:latin typeface="Times New Roman" pitchFamily="18" charset="0"/>
                <a:cs typeface="Times New Roman" pitchFamily="18" charset="0"/>
              </a:rPr>
              <a:t>On</a:t>
            </a:r>
          </a:p>
          <a:p>
            <a:r>
              <a:rPr lang="en-US" sz="3600" dirty="0" smtClean="0">
                <a:solidFill>
                  <a:schemeClr val="tx1"/>
                </a:solidFill>
                <a:latin typeface="Times New Roman" pitchFamily="18" charset="0"/>
                <a:cs typeface="Times New Roman" pitchFamily="18" charset="0"/>
              </a:rPr>
              <a:t>OF THE DISPOSAL OF PROPERTY </a:t>
            </a:r>
          </a:p>
          <a:p>
            <a:r>
              <a:rPr lang="en-US" sz="3600" dirty="0" smtClean="0">
                <a:solidFill>
                  <a:schemeClr val="tx1"/>
                </a:solidFill>
                <a:latin typeface="Times New Roman" pitchFamily="18" charset="0"/>
                <a:cs typeface="Times New Roman" pitchFamily="18" charset="0"/>
              </a:rPr>
              <a:t>u/s 516-A</a:t>
            </a:r>
          </a:p>
          <a:p>
            <a:r>
              <a:rPr lang="en-US" sz="3600" dirty="0" err="1" smtClean="0">
                <a:solidFill>
                  <a:schemeClr val="tx1"/>
                </a:solidFill>
                <a:latin typeface="Times New Roman" pitchFamily="18" charset="0"/>
                <a:cs typeface="Times New Roman" pitchFamily="18" charset="0"/>
              </a:rPr>
              <a:t>Superdari</a:t>
            </a:r>
            <a:r>
              <a:rPr lang="en-US" sz="3600" dirty="0" smtClean="0">
                <a:solidFill>
                  <a:schemeClr val="tx1"/>
                </a:solidFill>
                <a:latin typeface="Times New Roman" pitchFamily="18" charset="0"/>
                <a:cs typeface="Times New Roman" pitchFamily="18" charset="0"/>
              </a:rPr>
              <a:t> Application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45" presetClass="entr" presetSubtype="0" fill="hold" nodeType="clickEffect">
                                  <p:stCondLst>
                                    <p:cond delay="0"/>
                                  </p:stCondLst>
                                  <p:iterate type="lt">
                                    <p:tmPct val="10000"/>
                                  </p:iterate>
                                  <p:childTnLst>
                                    <p:set>
                                      <p:cBhvr>
                                        <p:cTn id="25" dur="1" fill="hold">
                                          <p:stCondLst>
                                            <p:cond delay="0"/>
                                          </p:stCondLst>
                                        </p:cTn>
                                        <p:tgtEl>
                                          <p:spTgt spid="3">
                                            <p:txEl>
                                              <p:pRg st="1" end="1"/>
                                            </p:txEl>
                                          </p:spTgt>
                                        </p:tgtEl>
                                        <p:attrNameLst>
                                          <p:attrName>style.visibility</p:attrName>
                                        </p:attrNameLst>
                                      </p:cBhvr>
                                      <p:to>
                                        <p:strVal val="visible"/>
                                      </p:to>
                                    </p:set>
                                    <p:animEffect transition="in" filter="fade">
                                      <p:cBhvr>
                                        <p:cTn id="26" dur="2000"/>
                                        <p:tgtEl>
                                          <p:spTgt spid="3">
                                            <p:txEl>
                                              <p:pRg st="1" end="1"/>
                                            </p:txEl>
                                          </p:spTgt>
                                        </p:tgtEl>
                                      </p:cBhvr>
                                    </p:animEffect>
                                    <p:anim calcmode="lin" valueType="num">
                                      <p:cBhvr>
                                        <p:cTn id="27" dur="2000" fill="hold"/>
                                        <p:tgtEl>
                                          <p:spTgt spid="3">
                                            <p:txEl>
                                              <p:pRg st="1" end="1"/>
                                            </p:txEl>
                                          </p:spTgt>
                                        </p:tgtEl>
                                        <p:attrNameLst>
                                          <p:attrName>ppt_w</p:attrName>
                                        </p:attrNameLst>
                                      </p:cBhvr>
                                      <p:tavLst>
                                        <p:tav tm="0" fmla="#ppt_w*sin(2.5*pi*$)">
                                          <p:val>
                                            <p:fltVal val="0"/>
                                          </p:val>
                                        </p:tav>
                                        <p:tav tm="100000">
                                          <p:val>
                                            <p:fltVal val="1"/>
                                          </p:val>
                                        </p:tav>
                                      </p:tavLst>
                                    </p:anim>
                                    <p:anim calcmode="lin" valueType="num">
                                      <p:cBhvr>
                                        <p:cTn id="28" dur="2000" fill="hold"/>
                                        <p:tgtEl>
                                          <p:spTgt spid="3">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9" fill="hold">
                      <p:stCondLst>
                        <p:cond delay="indefinite"/>
                      </p:stCondLst>
                      <p:childTnLst>
                        <p:par>
                          <p:cTn id="30" fill="hold">
                            <p:stCondLst>
                              <p:cond delay="0"/>
                            </p:stCondLst>
                            <p:childTnLst>
                              <p:par>
                                <p:cTn id="31" presetID="12" presetClass="entr" presetSubtype="4"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Effect transition="in" filter="slide(fromBottom)">
                                      <p:cBhvr>
                                        <p:cTn id="33" dur="500"/>
                                        <p:tgtEl>
                                          <p:spTgt spid="3">
                                            <p:txEl>
                                              <p:pRg st="2" end="2"/>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4" presetClass="entr" presetSubtype="10" fill="hold" nodeType="clickEffect">
                                  <p:stCondLst>
                                    <p:cond delay="0"/>
                                  </p:stCondLst>
                                  <p:childTnLst>
                                    <p:set>
                                      <p:cBhvr>
                                        <p:cTn id="37" dur="1" fill="hold">
                                          <p:stCondLst>
                                            <p:cond delay="0"/>
                                          </p:stCondLst>
                                        </p:cTn>
                                        <p:tgtEl>
                                          <p:spTgt spid="3">
                                            <p:txEl>
                                              <p:pRg st="3" end="3"/>
                                            </p:txEl>
                                          </p:spTgt>
                                        </p:tgtEl>
                                        <p:attrNameLst>
                                          <p:attrName>style.visibility</p:attrName>
                                        </p:attrNameLst>
                                      </p:cBhvr>
                                      <p:to>
                                        <p:strVal val="visible"/>
                                      </p:to>
                                    </p:set>
                                    <p:animEffect transition="in" filter="randombar(horizontal)">
                                      <p:cBhvr>
                                        <p:cTn id="38" dur="500"/>
                                        <p:tgtEl>
                                          <p:spTgt spid="3">
                                            <p:txEl>
                                              <p:pRg st="3" end="3"/>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37" presetClass="entr" presetSubtype="0" fill="hold" nodeType="clickEffect">
                                  <p:stCondLst>
                                    <p:cond delay="0"/>
                                  </p:stCondLst>
                                  <p:childTnLst>
                                    <p:set>
                                      <p:cBhvr>
                                        <p:cTn id="42" dur="1" fill="hold">
                                          <p:stCondLst>
                                            <p:cond delay="0"/>
                                          </p:stCondLst>
                                        </p:cTn>
                                        <p:tgtEl>
                                          <p:spTgt spid="3">
                                            <p:txEl>
                                              <p:pRg st="4" end="4"/>
                                            </p:txEl>
                                          </p:spTgt>
                                        </p:tgtEl>
                                        <p:attrNameLst>
                                          <p:attrName>style.visibility</p:attrName>
                                        </p:attrNameLst>
                                      </p:cBhvr>
                                      <p:to>
                                        <p:strVal val="visible"/>
                                      </p:to>
                                    </p:set>
                                    <p:animEffect transition="in" filter="fade">
                                      <p:cBhvr>
                                        <p:cTn id="43" dur="1000"/>
                                        <p:tgtEl>
                                          <p:spTgt spid="3">
                                            <p:txEl>
                                              <p:pRg st="4" end="4"/>
                                            </p:txEl>
                                          </p:spTgt>
                                        </p:tgtEl>
                                      </p:cBhvr>
                                    </p:animEffect>
                                    <p:anim calcmode="lin" valueType="num">
                                      <p:cBhvr>
                                        <p:cTn id="44"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45" dur="900" decel="100000" fill="hold"/>
                                        <p:tgtEl>
                                          <p:spTgt spid="3">
                                            <p:txEl>
                                              <p:pRg st="4" end="4"/>
                                            </p:txEl>
                                          </p:spTgt>
                                        </p:tgtEl>
                                        <p:attrNameLst>
                                          <p:attrName>ppt_y</p:attrName>
                                        </p:attrNameLst>
                                      </p:cBhvr>
                                      <p:tavLst>
                                        <p:tav tm="0">
                                          <p:val>
                                            <p:strVal val="#ppt_y+1"/>
                                          </p:val>
                                        </p:tav>
                                        <p:tav tm="100000">
                                          <p:val>
                                            <p:strVal val="#ppt_y-.03"/>
                                          </p:val>
                                        </p:tav>
                                      </p:tavLst>
                                    </p:anim>
                                    <p:anim calcmode="lin" valueType="num">
                                      <p:cBhvr>
                                        <p:cTn id="46" dur="100" accel="100000" fill="hold">
                                          <p:stCondLst>
                                            <p:cond delay="900"/>
                                          </p:stCondLst>
                                        </p:cTn>
                                        <p:tgtEl>
                                          <p:spTgt spid="3">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buFont typeface="Wingdings" pitchFamily="2" charset="2"/>
              <a:buChar char="q"/>
            </a:pPr>
            <a:r>
              <a:rPr lang="en-US" sz="3600" b="1" dirty="0" smtClean="0">
                <a:solidFill>
                  <a:schemeClr val="tx1"/>
                </a:solidFill>
                <a:latin typeface="Times New Roman" pitchFamily="18" charset="0"/>
                <a:cs typeface="Times New Roman" pitchFamily="18" charset="0"/>
              </a:rPr>
              <a:t>Vehicle seized in offence under control of narcotics Substances Act, 1997. </a:t>
            </a:r>
            <a:r>
              <a:rPr lang="en-US" sz="3600" dirty="0" smtClean="0">
                <a:solidFill>
                  <a:schemeClr val="tx1"/>
                </a:solidFill>
                <a:latin typeface="Times New Roman" pitchFamily="18" charset="0"/>
                <a:cs typeface="Times New Roman" pitchFamily="18" charset="0"/>
              </a:rPr>
              <a:t>section 74 </a:t>
            </a:r>
          </a:p>
          <a:p>
            <a:pPr algn="l">
              <a:buFont typeface="Wingdings" pitchFamily="2" charset="2"/>
              <a:buChar char="q"/>
            </a:pPr>
            <a:endParaRPr lang="en-US" sz="3600" b="1" dirty="0" smtClean="0">
              <a:solidFill>
                <a:schemeClr val="tx1"/>
              </a:solidFill>
              <a:latin typeface="Times New Roman" pitchFamily="18" charset="0"/>
              <a:cs typeface="Times New Roman" pitchFamily="18" charset="0"/>
            </a:endParaRPr>
          </a:p>
          <a:p>
            <a:pPr algn="l">
              <a:buFont typeface="Wingdings" pitchFamily="2" charset="2"/>
              <a:buChar char="q"/>
            </a:pPr>
            <a:r>
              <a:rPr lang="en-US" sz="3600" b="1" dirty="0" smtClean="0">
                <a:solidFill>
                  <a:schemeClr val="tx1"/>
                </a:solidFill>
                <a:latin typeface="Times New Roman" pitchFamily="18" charset="0"/>
                <a:cs typeface="Times New Roman" pitchFamily="18" charset="0"/>
              </a:rPr>
              <a:t>Vehicle used under forged registration papers.</a:t>
            </a:r>
          </a:p>
          <a:p>
            <a:pPr algn="l"/>
            <a:endParaRPr lang="en-US" sz="3600" b="1"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0" presetClass="entr" presetSubtype="0" fill="hold" nodeType="clickEffect">
                                  <p:stCondLst>
                                    <p:cond delay="0"/>
                                  </p:stCondLst>
                                  <p:childTnLst>
                                    <p:set>
                                      <p:cBhvr>
                                        <p:cTn id="30" dur="1" fill="hold">
                                          <p:stCondLst>
                                            <p:cond delay="0"/>
                                          </p:stCondLst>
                                        </p:cTn>
                                        <p:tgtEl>
                                          <p:spTgt spid="3">
                                            <p:txEl>
                                              <p:pRg st="2" end="2"/>
                                            </p:txEl>
                                          </p:spTgt>
                                        </p:tgtEl>
                                        <p:attrNameLst>
                                          <p:attrName>style.visibility</p:attrName>
                                        </p:attrNameLst>
                                      </p:cBhvr>
                                      <p:to>
                                        <p:strVal val="visible"/>
                                      </p:to>
                                    </p:set>
                                    <p:animEffect transition="in" filter="fade">
                                      <p:cBhvr>
                                        <p:cTn id="31" dur="800" decel="100000"/>
                                        <p:tgtEl>
                                          <p:spTgt spid="3">
                                            <p:txEl>
                                              <p:pRg st="2" end="2"/>
                                            </p:txEl>
                                          </p:spTgt>
                                        </p:tgtEl>
                                      </p:cBhvr>
                                    </p:animEffect>
                                    <p:anim calcmode="lin" valueType="num">
                                      <p:cBhvr>
                                        <p:cTn id="32" dur="800" decel="100000" fill="hold"/>
                                        <p:tgtEl>
                                          <p:spTgt spid="3">
                                            <p:txEl>
                                              <p:pRg st="2" end="2"/>
                                            </p:txEl>
                                          </p:spTgt>
                                        </p:tgtEl>
                                        <p:attrNameLst>
                                          <p:attrName>style.rotation</p:attrName>
                                        </p:attrNameLst>
                                      </p:cBhvr>
                                      <p:tavLst>
                                        <p:tav tm="0">
                                          <p:val>
                                            <p:fltVal val="-90"/>
                                          </p:val>
                                        </p:tav>
                                        <p:tav tm="100000">
                                          <p:val>
                                            <p:fltVal val="0"/>
                                          </p:val>
                                        </p:tav>
                                      </p:tavLst>
                                    </p:anim>
                                    <p:anim calcmode="lin" valueType="num">
                                      <p:cBhvr>
                                        <p:cTn id="33" dur="800" decel="100000" fill="hold"/>
                                        <p:tgtEl>
                                          <p:spTgt spid="3">
                                            <p:txEl>
                                              <p:pRg st="2" end="2"/>
                                            </p:txEl>
                                          </p:spTgt>
                                        </p:tgtEl>
                                        <p:attrNameLst>
                                          <p:attrName>ppt_x</p:attrName>
                                        </p:attrNameLst>
                                      </p:cBhvr>
                                      <p:tavLst>
                                        <p:tav tm="0">
                                          <p:val>
                                            <p:strVal val="#ppt_x+0.4"/>
                                          </p:val>
                                        </p:tav>
                                        <p:tav tm="100000">
                                          <p:val>
                                            <p:strVal val="#ppt_x-0.05"/>
                                          </p:val>
                                        </p:tav>
                                      </p:tavLst>
                                    </p:anim>
                                    <p:anim calcmode="lin" valueType="num">
                                      <p:cBhvr>
                                        <p:cTn id="34" dur="800" decel="100000" fill="hold"/>
                                        <p:tgtEl>
                                          <p:spTgt spid="3">
                                            <p:txEl>
                                              <p:pRg st="2" end="2"/>
                                            </p:txEl>
                                          </p:spTgt>
                                        </p:tgtEl>
                                        <p:attrNameLst>
                                          <p:attrName>ppt_y</p:attrName>
                                        </p:attrNameLst>
                                      </p:cBhvr>
                                      <p:tavLst>
                                        <p:tav tm="0">
                                          <p:val>
                                            <p:strVal val="#ppt_y-0.4"/>
                                          </p:val>
                                        </p:tav>
                                        <p:tav tm="100000">
                                          <p:val>
                                            <p:strVal val="#ppt_y+0.1"/>
                                          </p:val>
                                        </p:tav>
                                      </p:tavLst>
                                    </p:anim>
                                    <p:anim calcmode="lin" valueType="num">
                                      <p:cBhvr>
                                        <p:cTn id="35" dur="200" accel="100000" fill="hold">
                                          <p:stCondLst>
                                            <p:cond delay="800"/>
                                          </p:stCondLst>
                                        </p:cTn>
                                        <p:tgtEl>
                                          <p:spTgt spid="3">
                                            <p:txEl>
                                              <p:pRg st="2" end="2"/>
                                            </p:txEl>
                                          </p:spTgt>
                                        </p:tgtEl>
                                        <p:attrNameLst>
                                          <p:attrName>ppt_x</p:attrName>
                                        </p:attrNameLst>
                                      </p:cBhvr>
                                      <p:tavLst>
                                        <p:tav tm="0">
                                          <p:val>
                                            <p:strVal val="#ppt_x-0.05"/>
                                          </p:val>
                                        </p:tav>
                                        <p:tav tm="100000">
                                          <p:val>
                                            <p:strVal val="#ppt_x"/>
                                          </p:val>
                                        </p:tav>
                                      </p:tavLst>
                                    </p:anim>
                                    <p:anim calcmode="lin" valueType="num">
                                      <p:cBhvr>
                                        <p:cTn id="36" dur="200" accel="100000" fill="hold">
                                          <p:stCondLst>
                                            <p:cond delay="800"/>
                                          </p:stCondLst>
                                        </p:cTn>
                                        <p:tgtEl>
                                          <p:spTgt spid="3">
                                            <p:txEl>
                                              <p:pRg st="2" end="2"/>
                                            </p:txEl>
                                          </p:spTgt>
                                        </p:tgtEl>
                                        <p:attrNameLst>
                                          <p:attrName>ppt_y</p:attrName>
                                        </p:attrNameLst>
                                      </p:cBhvr>
                                      <p:tavLst>
                                        <p:tav tm="0">
                                          <p:val>
                                            <p:strVal val="#ppt_y+0.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buFont typeface="Wingdings" pitchFamily="2" charset="2"/>
              <a:buChar char="q"/>
            </a:pPr>
            <a:r>
              <a:rPr lang="en-US" sz="3600" b="1" dirty="0" smtClean="0">
                <a:solidFill>
                  <a:schemeClr val="tx1"/>
                </a:solidFill>
                <a:latin typeface="Times New Roman" pitchFamily="18" charset="0"/>
                <a:cs typeface="Times New Roman" pitchFamily="18" charset="0"/>
              </a:rPr>
              <a:t>Vehicle seized by the police U/S 550.</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court is competent to order for proper custody of the property seized under section 550. pending conclusion of inquiry or trial. </a:t>
            </a:r>
          </a:p>
          <a:p>
            <a:pPr algn="l"/>
            <a:r>
              <a:rPr lang="en-US" sz="3600" b="1" dirty="0" smtClean="0">
                <a:solidFill>
                  <a:schemeClr val="tx1"/>
                </a:solidFill>
                <a:latin typeface="Times New Roman" pitchFamily="18" charset="0"/>
                <a:cs typeface="Times New Roman" pitchFamily="18" charset="0"/>
              </a:rPr>
              <a:t>                                         [2002 </a:t>
            </a:r>
            <a:r>
              <a:rPr lang="en-US" sz="3600" b="1" dirty="0" err="1" smtClean="0">
                <a:solidFill>
                  <a:schemeClr val="tx1"/>
                </a:solidFill>
                <a:latin typeface="Times New Roman" pitchFamily="18" charset="0"/>
                <a:cs typeface="Times New Roman" pitchFamily="18" charset="0"/>
              </a:rPr>
              <a:t>P.Cr.L.J</a:t>
            </a:r>
            <a:r>
              <a:rPr lang="en-US" sz="3600" b="1" dirty="0" smtClean="0">
                <a:solidFill>
                  <a:schemeClr val="tx1"/>
                </a:solidFill>
                <a:latin typeface="Times New Roman" pitchFamily="18" charset="0"/>
                <a:cs typeface="Times New Roman" pitchFamily="18" charset="0"/>
              </a:rPr>
              <a:t> 25]</a:t>
            </a: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buFont typeface="Wingdings" pitchFamily="2" charset="2"/>
              <a:buChar char="q"/>
            </a:pPr>
            <a:r>
              <a:rPr lang="en-US" sz="3600" dirty="0" smtClean="0">
                <a:solidFill>
                  <a:schemeClr val="tx1"/>
                </a:solidFill>
                <a:latin typeface="Times New Roman" pitchFamily="18" charset="0"/>
                <a:cs typeface="Times New Roman" pitchFamily="18" charset="0"/>
              </a:rPr>
              <a:t>Cancellation of order by Magistrate.</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Notice to prosecution. </a:t>
            </a:r>
          </a:p>
          <a:p>
            <a:pPr algn="l">
              <a:buFont typeface="Wingdings" pitchFamily="2" charset="2"/>
              <a:buChar char="q"/>
            </a:pPr>
            <a:r>
              <a:rPr lang="en-US" sz="3600" dirty="0" err="1" smtClean="0">
                <a:solidFill>
                  <a:schemeClr val="tx1"/>
                </a:solidFill>
                <a:latin typeface="Times New Roman" pitchFamily="18" charset="0"/>
                <a:cs typeface="Times New Roman" pitchFamily="18" charset="0"/>
              </a:rPr>
              <a:t>Superdari</a:t>
            </a:r>
            <a:r>
              <a:rPr lang="en-US" sz="3600" dirty="0" smtClean="0">
                <a:solidFill>
                  <a:schemeClr val="tx1"/>
                </a:solidFill>
                <a:latin typeface="Times New Roman" pitchFamily="18" charset="0"/>
                <a:cs typeface="Times New Roman" pitchFamily="18" charset="0"/>
              </a:rPr>
              <a:t> of cattle.</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 Perishable property.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Motorcycle.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Hire purchase.</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person holding open transfer letter.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Bona Fide purchaser.</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500" decel="50000" fill="hold">
                                          <p:stCondLst>
                                            <p:cond delay="0"/>
                                          </p:stCondLst>
                                        </p:cTn>
                                        <p:tgtEl>
                                          <p:spTgt spid="3">
                                            <p:txEl>
                                              <p:pRg st="0" end="0"/>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0" end="0"/>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0" end="0"/>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0" end="0"/>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0" end="0"/>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0" end="0"/>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0" end="0"/>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25" presetClass="entr" presetSubtype="0" fill="hold" nodeType="clickEffect">
                                  <p:stCondLst>
                                    <p:cond delay="0"/>
                                  </p:stCondLst>
                                  <p:childTnLst>
                                    <p:set>
                                      <p:cBhvr>
                                        <p:cTn id="30" dur="1" fill="hold">
                                          <p:stCondLst>
                                            <p:cond delay="0"/>
                                          </p:stCondLst>
                                        </p:cTn>
                                        <p:tgtEl>
                                          <p:spTgt spid="3">
                                            <p:txEl>
                                              <p:pRg st="1" end="1"/>
                                            </p:txEl>
                                          </p:spTgt>
                                        </p:tgtEl>
                                        <p:attrNameLst>
                                          <p:attrName>style.visibility</p:attrName>
                                        </p:attrNameLst>
                                      </p:cBhvr>
                                      <p:to>
                                        <p:strVal val="visible"/>
                                      </p:to>
                                    </p:set>
                                    <p:anim calcmode="lin" valueType="num">
                                      <p:cBhvr>
                                        <p:cTn id="31" dur="500" decel="50000" fill="hold">
                                          <p:stCondLst>
                                            <p:cond delay="0"/>
                                          </p:stCondLst>
                                        </p:cTn>
                                        <p:tgtEl>
                                          <p:spTgt spid="3">
                                            <p:txEl>
                                              <p:pRg st="1" end="1"/>
                                            </p:txEl>
                                          </p:spTgt>
                                        </p:tgtEl>
                                        <p:attrNameLst>
                                          <p:attrName>style.rotation</p:attrName>
                                        </p:attrNameLst>
                                      </p:cBhvr>
                                      <p:tavLst>
                                        <p:tav tm="0">
                                          <p:val>
                                            <p:fltVal val="-90"/>
                                          </p:val>
                                        </p:tav>
                                        <p:tav tm="100000">
                                          <p:val>
                                            <p:fltVal val="0"/>
                                          </p:val>
                                        </p:tav>
                                      </p:tavLst>
                                    </p:anim>
                                    <p:anim calcmode="lin" valueType="num">
                                      <p:cBhvr>
                                        <p:cTn id="32" dur="500" decel="50000" fill="hold">
                                          <p:stCondLst>
                                            <p:cond delay="0"/>
                                          </p:stCondLst>
                                        </p:cTn>
                                        <p:tgtEl>
                                          <p:spTgt spid="3">
                                            <p:txEl>
                                              <p:pRg st="1" end="1"/>
                                            </p:txEl>
                                          </p:spTgt>
                                        </p:tgtEl>
                                        <p:attrNameLst>
                                          <p:attrName>ppt_w</p:attrName>
                                        </p:attrNameLst>
                                      </p:cBhvr>
                                      <p:tavLst>
                                        <p:tav tm="0">
                                          <p:val>
                                            <p:strVal val="#ppt_w"/>
                                          </p:val>
                                        </p:tav>
                                        <p:tav tm="100000">
                                          <p:val>
                                            <p:strVal val="#ppt_w*.05"/>
                                          </p:val>
                                        </p:tav>
                                      </p:tavLst>
                                    </p:anim>
                                    <p:anim calcmode="lin" valueType="num">
                                      <p:cBhvr>
                                        <p:cTn id="33" dur="500" accel="50000" fill="hold">
                                          <p:stCondLst>
                                            <p:cond delay="500"/>
                                          </p:stCondLst>
                                        </p:cTn>
                                        <p:tgtEl>
                                          <p:spTgt spid="3">
                                            <p:txEl>
                                              <p:pRg st="1" end="1"/>
                                            </p:txEl>
                                          </p:spTgt>
                                        </p:tgtEl>
                                        <p:attrNameLst>
                                          <p:attrName>ppt_w</p:attrName>
                                        </p:attrNameLst>
                                      </p:cBhvr>
                                      <p:tavLst>
                                        <p:tav tm="0">
                                          <p:val>
                                            <p:strVal val="#ppt_w*.05"/>
                                          </p:val>
                                        </p:tav>
                                        <p:tav tm="100000">
                                          <p:val>
                                            <p:strVal val="#ppt_w"/>
                                          </p:val>
                                        </p:tav>
                                      </p:tavLst>
                                    </p:anim>
                                    <p:anim calcmode="lin" valueType="num">
                                      <p:cBhvr>
                                        <p:cTn id="34" dur="1000" fill="hold"/>
                                        <p:tgtEl>
                                          <p:spTgt spid="3">
                                            <p:txEl>
                                              <p:pRg st="1" end="1"/>
                                            </p:txEl>
                                          </p:spTgt>
                                        </p:tgtEl>
                                        <p:attrNameLst>
                                          <p:attrName>ppt_h</p:attrName>
                                        </p:attrNameLst>
                                      </p:cBhvr>
                                      <p:tavLst>
                                        <p:tav tm="0">
                                          <p:val>
                                            <p:strVal val="#ppt_h"/>
                                          </p:val>
                                        </p:tav>
                                        <p:tav tm="100000">
                                          <p:val>
                                            <p:strVal val="#ppt_h"/>
                                          </p:val>
                                        </p:tav>
                                      </p:tavLst>
                                    </p:anim>
                                    <p:anim calcmode="lin" valueType="num">
                                      <p:cBhvr>
                                        <p:cTn id="35" dur="500" decel="50000" fill="hold">
                                          <p:stCondLst>
                                            <p:cond delay="0"/>
                                          </p:stCondLst>
                                        </p:cTn>
                                        <p:tgtEl>
                                          <p:spTgt spid="3">
                                            <p:txEl>
                                              <p:pRg st="1" end="1"/>
                                            </p:txEl>
                                          </p:spTgt>
                                        </p:tgtEl>
                                        <p:attrNameLst>
                                          <p:attrName>ppt_x</p:attrName>
                                        </p:attrNameLst>
                                      </p:cBhvr>
                                      <p:tavLst>
                                        <p:tav tm="0">
                                          <p:val>
                                            <p:strVal val="#ppt_x+.4"/>
                                          </p:val>
                                        </p:tav>
                                        <p:tav tm="100000">
                                          <p:val>
                                            <p:strVal val="#ppt_x"/>
                                          </p:val>
                                        </p:tav>
                                      </p:tavLst>
                                    </p:anim>
                                    <p:anim calcmode="lin" valueType="num">
                                      <p:cBhvr>
                                        <p:cTn id="36" dur="500" decel="50000" fill="hold">
                                          <p:stCondLst>
                                            <p:cond delay="0"/>
                                          </p:stCondLst>
                                        </p:cTn>
                                        <p:tgtEl>
                                          <p:spTgt spid="3">
                                            <p:txEl>
                                              <p:pRg st="1" end="1"/>
                                            </p:txEl>
                                          </p:spTgt>
                                        </p:tgtEl>
                                        <p:attrNameLst>
                                          <p:attrName>ppt_y</p:attrName>
                                        </p:attrNameLst>
                                      </p:cBhvr>
                                      <p:tavLst>
                                        <p:tav tm="0">
                                          <p:val>
                                            <p:strVal val="#ppt_y-.2"/>
                                          </p:val>
                                        </p:tav>
                                        <p:tav tm="100000">
                                          <p:val>
                                            <p:strVal val="#ppt_y+.1"/>
                                          </p:val>
                                        </p:tav>
                                      </p:tavLst>
                                    </p:anim>
                                    <p:anim calcmode="lin" valueType="num">
                                      <p:cBhvr>
                                        <p:cTn id="37" dur="500" accel="50000" fill="hold">
                                          <p:stCondLst>
                                            <p:cond delay="500"/>
                                          </p:stCondLst>
                                        </p:cTn>
                                        <p:tgtEl>
                                          <p:spTgt spid="3">
                                            <p:txEl>
                                              <p:pRg st="1" end="1"/>
                                            </p:txEl>
                                          </p:spTgt>
                                        </p:tgtEl>
                                        <p:attrNameLst>
                                          <p:attrName>ppt_y</p:attrName>
                                        </p:attrNameLst>
                                      </p:cBhvr>
                                      <p:tavLst>
                                        <p:tav tm="0">
                                          <p:val>
                                            <p:strVal val="#ppt_y+.1"/>
                                          </p:val>
                                        </p:tav>
                                        <p:tav tm="100000">
                                          <p:val>
                                            <p:strVal val="#ppt_y"/>
                                          </p:val>
                                        </p:tav>
                                      </p:tavLst>
                                    </p:anim>
                                    <p:animEffect transition="in" filter="fade">
                                      <p:cBhvr>
                                        <p:cTn id="38" dur="1000" decel="50000">
                                          <p:stCondLst>
                                            <p:cond delay="0"/>
                                          </p:stCondLst>
                                        </p:cTn>
                                        <p:tgtEl>
                                          <p:spTgt spid="3">
                                            <p:txEl>
                                              <p:pRg st="1" end="1"/>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25" presetClass="entr" presetSubtype="0" fill="hold"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 calcmode="lin" valueType="num">
                                      <p:cBhvr>
                                        <p:cTn id="43" dur="500" decel="50000" fill="hold">
                                          <p:stCondLst>
                                            <p:cond delay="0"/>
                                          </p:stCondLst>
                                        </p:cTn>
                                        <p:tgtEl>
                                          <p:spTgt spid="3">
                                            <p:txEl>
                                              <p:pRg st="2" end="2"/>
                                            </p:txEl>
                                          </p:spTgt>
                                        </p:tgtEl>
                                        <p:attrNameLst>
                                          <p:attrName>style.rotation</p:attrName>
                                        </p:attrNameLst>
                                      </p:cBhvr>
                                      <p:tavLst>
                                        <p:tav tm="0">
                                          <p:val>
                                            <p:fltVal val="-90"/>
                                          </p:val>
                                        </p:tav>
                                        <p:tav tm="100000">
                                          <p:val>
                                            <p:fltVal val="0"/>
                                          </p:val>
                                        </p:tav>
                                      </p:tavLst>
                                    </p:anim>
                                    <p:anim calcmode="lin" valueType="num">
                                      <p:cBhvr>
                                        <p:cTn id="44" dur="500" decel="50000" fill="hold">
                                          <p:stCondLst>
                                            <p:cond delay="0"/>
                                          </p:stCondLst>
                                        </p:cTn>
                                        <p:tgtEl>
                                          <p:spTgt spid="3">
                                            <p:txEl>
                                              <p:pRg st="2" end="2"/>
                                            </p:txEl>
                                          </p:spTgt>
                                        </p:tgtEl>
                                        <p:attrNameLst>
                                          <p:attrName>ppt_w</p:attrName>
                                        </p:attrNameLst>
                                      </p:cBhvr>
                                      <p:tavLst>
                                        <p:tav tm="0">
                                          <p:val>
                                            <p:strVal val="#ppt_w"/>
                                          </p:val>
                                        </p:tav>
                                        <p:tav tm="100000">
                                          <p:val>
                                            <p:strVal val="#ppt_w*.05"/>
                                          </p:val>
                                        </p:tav>
                                      </p:tavLst>
                                    </p:anim>
                                    <p:anim calcmode="lin" valueType="num">
                                      <p:cBhvr>
                                        <p:cTn id="45" dur="500" accel="50000" fill="hold">
                                          <p:stCondLst>
                                            <p:cond delay="500"/>
                                          </p:stCondLst>
                                        </p:cTn>
                                        <p:tgtEl>
                                          <p:spTgt spid="3">
                                            <p:txEl>
                                              <p:pRg st="2" end="2"/>
                                            </p:txEl>
                                          </p:spTgt>
                                        </p:tgtEl>
                                        <p:attrNameLst>
                                          <p:attrName>ppt_w</p:attrName>
                                        </p:attrNameLst>
                                      </p:cBhvr>
                                      <p:tavLst>
                                        <p:tav tm="0">
                                          <p:val>
                                            <p:strVal val="#ppt_w*.05"/>
                                          </p:val>
                                        </p:tav>
                                        <p:tav tm="100000">
                                          <p:val>
                                            <p:strVal val="#ppt_w"/>
                                          </p:val>
                                        </p:tav>
                                      </p:tavLst>
                                    </p:anim>
                                    <p:anim calcmode="lin" valueType="num">
                                      <p:cBhvr>
                                        <p:cTn id="46" dur="1000" fill="hold"/>
                                        <p:tgtEl>
                                          <p:spTgt spid="3">
                                            <p:txEl>
                                              <p:pRg st="2" end="2"/>
                                            </p:txEl>
                                          </p:spTgt>
                                        </p:tgtEl>
                                        <p:attrNameLst>
                                          <p:attrName>ppt_h</p:attrName>
                                        </p:attrNameLst>
                                      </p:cBhvr>
                                      <p:tavLst>
                                        <p:tav tm="0">
                                          <p:val>
                                            <p:strVal val="#ppt_h"/>
                                          </p:val>
                                        </p:tav>
                                        <p:tav tm="100000">
                                          <p:val>
                                            <p:strVal val="#ppt_h"/>
                                          </p:val>
                                        </p:tav>
                                      </p:tavLst>
                                    </p:anim>
                                    <p:anim calcmode="lin" valueType="num">
                                      <p:cBhvr>
                                        <p:cTn id="47" dur="500" decel="50000" fill="hold">
                                          <p:stCondLst>
                                            <p:cond delay="0"/>
                                          </p:stCondLst>
                                        </p:cTn>
                                        <p:tgtEl>
                                          <p:spTgt spid="3">
                                            <p:txEl>
                                              <p:pRg st="2" end="2"/>
                                            </p:txEl>
                                          </p:spTgt>
                                        </p:tgtEl>
                                        <p:attrNameLst>
                                          <p:attrName>ppt_x</p:attrName>
                                        </p:attrNameLst>
                                      </p:cBhvr>
                                      <p:tavLst>
                                        <p:tav tm="0">
                                          <p:val>
                                            <p:strVal val="#ppt_x+.4"/>
                                          </p:val>
                                        </p:tav>
                                        <p:tav tm="100000">
                                          <p:val>
                                            <p:strVal val="#ppt_x"/>
                                          </p:val>
                                        </p:tav>
                                      </p:tavLst>
                                    </p:anim>
                                    <p:anim calcmode="lin" valueType="num">
                                      <p:cBhvr>
                                        <p:cTn id="48" dur="500" decel="50000" fill="hold">
                                          <p:stCondLst>
                                            <p:cond delay="0"/>
                                          </p:stCondLst>
                                        </p:cTn>
                                        <p:tgtEl>
                                          <p:spTgt spid="3">
                                            <p:txEl>
                                              <p:pRg st="2" end="2"/>
                                            </p:txEl>
                                          </p:spTgt>
                                        </p:tgtEl>
                                        <p:attrNameLst>
                                          <p:attrName>ppt_y</p:attrName>
                                        </p:attrNameLst>
                                      </p:cBhvr>
                                      <p:tavLst>
                                        <p:tav tm="0">
                                          <p:val>
                                            <p:strVal val="#ppt_y-.2"/>
                                          </p:val>
                                        </p:tav>
                                        <p:tav tm="100000">
                                          <p:val>
                                            <p:strVal val="#ppt_y+.1"/>
                                          </p:val>
                                        </p:tav>
                                      </p:tavLst>
                                    </p:anim>
                                    <p:anim calcmode="lin" valueType="num">
                                      <p:cBhvr>
                                        <p:cTn id="49" dur="500" accel="50000" fill="hold">
                                          <p:stCondLst>
                                            <p:cond delay="500"/>
                                          </p:stCondLst>
                                        </p:cTn>
                                        <p:tgtEl>
                                          <p:spTgt spid="3">
                                            <p:txEl>
                                              <p:pRg st="2" end="2"/>
                                            </p:txEl>
                                          </p:spTgt>
                                        </p:tgtEl>
                                        <p:attrNameLst>
                                          <p:attrName>ppt_y</p:attrName>
                                        </p:attrNameLst>
                                      </p:cBhvr>
                                      <p:tavLst>
                                        <p:tav tm="0">
                                          <p:val>
                                            <p:strVal val="#ppt_y+.1"/>
                                          </p:val>
                                        </p:tav>
                                        <p:tav tm="100000">
                                          <p:val>
                                            <p:strVal val="#ppt_y"/>
                                          </p:val>
                                        </p:tav>
                                      </p:tavLst>
                                    </p:anim>
                                    <p:animEffect transition="in" filter="fade">
                                      <p:cBhvr>
                                        <p:cTn id="50" dur="1000" decel="50000">
                                          <p:stCondLst>
                                            <p:cond delay="0"/>
                                          </p:stCondLst>
                                        </p:cTn>
                                        <p:tgtEl>
                                          <p:spTgt spid="3">
                                            <p:txEl>
                                              <p:pRg st="2" end="2"/>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25" presetClass="entr" presetSubtype="0" fill="hold" nodeType="clickEffect">
                                  <p:stCondLst>
                                    <p:cond delay="0"/>
                                  </p:stCondLst>
                                  <p:childTnLst>
                                    <p:set>
                                      <p:cBhvr>
                                        <p:cTn id="54" dur="1" fill="hold">
                                          <p:stCondLst>
                                            <p:cond delay="0"/>
                                          </p:stCondLst>
                                        </p:cTn>
                                        <p:tgtEl>
                                          <p:spTgt spid="3">
                                            <p:txEl>
                                              <p:pRg st="3" end="3"/>
                                            </p:txEl>
                                          </p:spTgt>
                                        </p:tgtEl>
                                        <p:attrNameLst>
                                          <p:attrName>style.visibility</p:attrName>
                                        </p:attrNameLst>
                                      </p:cBhvr>
                                      <p:to>
                                        <p:strVal val="visible"/>
                                      </p:to>
                                    </p:set>
                                    <p:anim calcmode="lin" valueType="num">
                                      <p:cBhvr>
                                        <p:cTn id="55" dur="500" decel="50000" fill="hold">
                                          <p:stCondLst>
                                            <p:cond delay="0"/>
                                          </p:stCondLst>
                                        </p:cTn>
                                        <p:tgtEl>
                                          <p:spTgt spid="3">
                                            <p:txEl>
                                              <p:pRg st="3" end="3"/>
                                            </p:txEl>
                                          </p:spTgt>
                                        </p:tgtEl>
                                        <p:attrNameLst>
                                          <p:attrName>style.rotation</p:attrName>
                                        </p:attrNameLst>
                                      </p:cBhvr>
                                      <p:tavLst>
                                        <p:tav tm="0">
                                          <p:val>
                                            <p:fltVal val="-90"/>
                                          </p:val>
                                        </p:tav>
                                        <p:tav tm="100000">
                                          <p:val>
                                            <p:fltVal val="0"/>
                                          </p:val>
                                        </p:tav>
                                      </p:tavLst>
                                    </p:anim>
                                    <p:anim calcmode="lin" valueType="num">
                                      <p:cBhvr>
                                        <p:cTn id="56" dur="500" decel="50000" fill="hold">
                                          <p:stCondLst>
                                            <p:cond delay="0"/>
                                          </p:stCondLst>
                                        </p:cTn>
                                        <p:tgtEl>
                                          <p:spTgt spid="3">
                                            <p:txEl>
                                              <p:pRg st="3" end="3"/>
                                            </p:txEl>
                                          </p:spTgt>
                                        </p:tgtEl>
                                        <p:attrNameLst>
                                          <p:attrName>ppt_w</p:attrName>
                                        </p:attrNameLst>
                                      </p:cBhvr>
                                      <p:tavLst>
                                        <p:tav tm="0">
                                          <p:val>
                                            <p:strVal val="#ppt_w"/>
                                          </p:val>
                                        </p:tav>
                                        <p:tav tm="100000">
                                          <p:val>
                                            <p:strVal val="#ppt_w*.05"/>
                                          </p:val>
                                        </p:tav>
                                      </p:tavLst>
                                    </p:anim>
                                    <p:anim calcmode="lin" valueType="num">
                                      <p:cBhvr>
                                        <p:cTn id="57" dur="500" accel="50000" fill="hold">
                                          <p:stCondLst>
                                            <p:cond delay="500"/>
                                          </p:stCondLst>
                                        </p:cTn>
                                        <p:tgtEl>
                                          <p:spTgt spid="3">
                                            <p:txEl>
                                              <p:pRg st="3" end="3"/>
                                            </p:txEl>
                                          </p:spTgt>
                                        </p:tgtEl>
                                        <p:attrNameLst>
                                          <p:attrName>ppt_w</p:attrName>
                                        </p:attrNameLst>
                                      </p:cBhvr>
                                      <p:tavLst>
                                        <p:tav tm="0">
                                          <p:val>
                                            <p:strVal val="#ppt_w*.05"/>
                                          </p:val>
                                        </p:tav>
                                        <p:tav tm="100000">
                                          <p:val>
                                            <p:strVal val="#ppt_w"/>
                                          </p:val>
                                        </p:tav>
                                      </p:tavLst>
                                    </p:anim>
                                    <p:anim calcmode="lin" valueType="num">
                                      <p:cBhvr>
                                        <p:cTn id="58" dur="1000" fill="hold"/>
                                        <p:tgtEl>
                                          <p:spTgt spid="3">
                                            <p:txEl>
                                              <p:pRg st="3" end="3"/>
                                            </p:txEl>
                                          </p:spTgt>
                                        </p:tgtEl>
                                        <p:attrNameLst>
                                          <p:attrName>ppt_h</p:attrName>
                                        </p:attrNameLst>
                                      </p:cBhvr>
                                      <p:tavLst>
                                        <p:tav tm="0">
                                          <p:val>
                                            <p:strVal val="#ppt_h"/>
                                          </p:val>
                                        </p:tav>
                                        <p:tav tm="100000">
                                          <p:val>
                                            <p:strVal val="#ppt_h"/>
                                          </p:val>
                                        </p:tav>
                                      </p:tavLst>
                                    </p:anim>
                                    <p:anim calcmode="lin" valueType="num">
                                      <p:cBhvr>
                                        <p:cTn id="59" dur="500" decel="50000" fill="hold">
                                          <p:stCondLst>
                                            <p:cond delay="0"/>
                                          </p:stCondLst>
                                        </p:cTn>
                                        <p:tgtEl>
                                          <p:spTgt spid="3">
                                            <p:txEl>
                                              <p:pRg st="3" end="3"/>
                                            </p:txEl>
                                          </p:spTgt>
                                        </p:tgtEl>
                                        <p:attrNameLst>
                                          <p:attrName>ppt_x</p:attrName>
                                        </p:attrNameLst>
                                      </p:cBhvr>
                                      <p:tavLst>
                                        <p:tav tm="0">
                                          <p:val>
                                            <p:strVal val="#ppt_x+.4"/>
                                          </p:val>
                                        </p:tav>
                                        <p:tav tm="100000">
                                          <p:val>
                                            <p:strVal val="#ppt_x"/>
                                          </p:val>
                                        </p:tav>
                                      </p:tavLst>
                                    </p:anim>
                                    <p:anim calcmode="lin" valueType="num">
                                      <p:cBhvr>
                                        <p:cTn id="60" dur="500" decel="50000" fill="hold">
                                          <p:stCondLst>
                                            <p:cond delay="0"/>
                                          </p:stCondLst>
                                        </p:cTn>
                                        <p:tgtEl>
                                          <p:spTgt spid="3">
                                            <p:txEl>
                                              <p:pRg st="3" end="3"/>
                                            </p:txEl>
                                          </p:spTgt>
                                        </p:tgtEl>
                                        <p:attrNameLst>
                                          <p:attrName>ppt_y</p:attrName>
                                        </p:attrNameLst>
                                      </p:cBhvr>
                                      <p:tavLst>
                                        <p:tav tm="0">
                                          <p:val>
                                            <p:strVal val="#ppt_y-.2"/>
                                          </p:val>
                                        </p:tav>
                                        <p:tav tm="100000">
                                          <p:val>
                                            <p:strVal val="#ppt_y+.1"/>
                                          </p:val>
                                        </p:tav>
                                      </p:tavLst>
                                    </p:anim>
                                    <p:anim calcmode="lin" valueType="num">
                                      <p:cBhvr>
                                        <p:cTn id="61" dur="500" accel="50000" fill="hold">
                                          <p:stCondLst>
                                            <p:cond delay="500"/>
                                          </p:stCondLst>
                                        </p:cTn>
                                        <p:tgtEl>
                                          <p:spTgt spid="3">
                                            <p:txEl>
                                              <p:pRg st="3" end="3"/>
                                            </p:txEl>
                                          </p:spTgt>
                                        </p:tgtEl>
                                        <p:attrNameLst>
                                          <p:attrName>ppt_y</p:attrName>
                                        </p:attrNameLst>
                                      </p:cBhvr>
                                      <p:tavLst>
                                        <p:tav tm="0">
                                          <p:val>
                                            <p:strVal val="#ppt_y+.1"/>
                                          </p:val>
                                        </p:tav>
                                        <p:tav tm="100000">
                                          <p:val>
                                            <p:strVal val="#ppt_y"/>
                                          </p:val>
                                        </p:tav>
                                      </p:tavLst>
                                    </p:anim>
                                    <p:animEffect transition="in" filter="fade">
                                      <p:cBhvr>
                                        <p:cTn id="62" dur="1000" decel="50000">
                                          <p:stCondLst>
                                            <p:cond delay="0"/>
                                          </p:stCondLst>
                                        </p:cTn>
                                        <p:tgtEl>
                                          <p:spTgt spid="3">
                                            <p:txEl>
                                              <p:pRg st="3" end="3"/>
                                            </p:txEl>
                                          </p:spTgt>
                                        </p:tgtEl>
                                      </p:cBhvr>
                                    </p:animEffect>
                                  </p:childTnLst>
                                </p:cTn>
                              </p:par>
                            </p:childTnLst>
                          </p:cTn>
                        </p:par>
                      </p:childTnLst>
                    </p:cTn>
                  </p:par>
                  <p:par>
                    <p:cTn id="63" fill="hold">
                      <p:stCondLst>
                        <p:cond delay="indefinite"/>
                      </p:stCondLst>
                      <p:childTnLst>
                        <p:par>
                          <p:cTn id="64" fill="hold">
                            <p:stCondLst>
                              <p:cond delay="0"/>
                            </p:stCondLst>
                            <p:childTnLst>
                              <p:par>
                                <p:cTn id="65" presetID="25" presetClass="entr" presetSubtype="0" fill="hold" nodeType="clickEffect">
                                  <p:stCondLst>
                                    <p:cond delay="0"/>
                                  </p:stCondLst>
                                  <p:childTnLst>
                                    <p:set>
                                      <p:cBhvr>
                                        <p:cTn id="66" dur="1" fill="hold">
                                          <p:stCondLst>
                                            <p:cond delay="0"/>
                                          </p:stCondLst>
                                        </p:cTn>
                                        <p:tgtEl>
                                          <p:spTgt spid="3">
                                            <p:txEl>
                                              <p:pRg st="4" end="4"/>
                                            </p:txEl>
                                          </p:spTgt>
                                        </p:tgtEl>
                                        <p:attrNameLst>
                                          <p:attrName>style.visibility</p:attrName>
                                        </p:attrNameLst>
                                      </p:cBhvr>
                                      <p:to>
                                        <p:strVal val="visible"/>
                                      </p:to>
                                    </p:set>
                                    <p:anim calcmode="lin" valueType="num">
                                      <p:cBhvr>
                                        <p:cTn id="67"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68"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69"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70"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71"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72"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73"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74" dur="1000" decel="50000">
                                          <p:stCondLst>
                                            <p:cond delay="0"/>
                                          </p:stCondLst>
                                        </p:cTn>
                                        <p:tgtEl>
                                          <p:spTgt spid="3">
                                            <p:txEl>
                                              <p:pRg st="4" end="4"/>
                                            </p:txEl>
                                          </p:spTgt>
                                        </p:tgtEl>
                                      </p:cBhvr>
                                    </p:animEffect>
                                  </p:childTnLst>
                                </p:cTn>
                              </p:par>
                            </p:childTnLst>
                          </p:cTn>
                        </p:par>
                      </p:childTnLst>
                    </p:cTn>
                  </p:par>
                  <p:par>
                    <p:cTn id="75" fill="hold">
                      <p:stCondLst>
                        <p:cond delay="indefinite"/>
                      </p:stCondLst>
                      <p:childTnLst>
                        <p:par>
                          <p:cTn id="76" fill="hold">
                            <p:stCondLst>
                              <p:cond delay="0"/>
                            </p:stCondLst>
                            <p:childTnLst>
                              <p:par>
                                <p:cTn id="77" presetID="25" presetClass="entr" presetSubtype="0" fill="hold" nodeType="clickEffect">
                                  <p:stCondLst>
                                    <p:cond delay="0"/>
                                  </p:stCondLst>
                                  <p:childTnLst>
                                    <p:set>
                                      <p:cBhvr>
                                        <p:cTn id="78" dur="1" fill="hold">
                                          <p:stCondLst>
                                            <p:cond delay="0"/>
                                          </p:stCondLst>
                                        </p:cTn>
                                        <p:tgtEl>
                                          <p:spTgt spid="3">
                                            <p:txEl>
                                              <p:pRg st="5" end="5"/>
                                            </p:txEl>
                                          </p:spTgt>
                                        </p:tgtEl>
                                        <p:attrNameLst>
                                          <p:attrName>style.visibility</p:attrName>
                                        </p:attrNameLst>
                                      </p:cBhvr>
                                      <p:to>
                                        <p:strVal val="visible"/>
                                      </p:to>
                                    </p:set>
                                    <p:anim calcmode="lin" valueType="num">
                                      <p:cBhvr>
                                        <p:cTn id="79" dur="500" decel="50000" fill="hold">
                                          <p:stCondLst>
                                            <p:cond delay="0"/>
                                          </p:stCondLst>
                                        </p:cTn>
                                        <p:tgtEl>
                                          <p:spTgt spid="3">
                                            <p:txEl>
                                              <p:pRg st="5" end="5"/>
                                            </p:txEl>
                                          </p:spTgt>
                                        </p:tgtEl>
                                        <p:attrNameLst>
                                          <p:attrName>style.rotation</p:attrName>
                                        </p:attrNameLst>
                                      </p:cBhvr>
                                      <p:tavLst>
                                        <p:tav tm="0">
                                          <p:val>
                                            <p:fltVal val="-90"/>
                                          </p:val>
                                        </p:tav>
                                        <p:tav tm="100000">
                                          <p:val>
                                            <p:fltVal val="0"/>
                                          </p:val>
                                        </p:tav>
                                      </p:tavLst>
                                    </p:anim>
                                    <p:anim calcmode="lin" valueType="num">
                                      <p:cBhvr>
                                        <p:cTn id="80" dur="500" decel="50000" fill="hold">
                                          <p:stCondLst>
                                            <p:cond delay="0"/>
                                          </p:stCondLst>
                                        </p:cTn>
                                        <p:tgtEl>
                                          <p:spTgt spid="3">
                                            <p:txEl>
                                              <p:pRg st="5" end="5"/>
                                            </p:txEl>
                                          </p:spTgt>
                                        </p:tgtEl>
                                        <p:attrNameLst>
                                          <p:attrName>ppt_w</p:attrName>
                                        </p:attrNameLst>
                                      </p:cBhvr>
                                      <p:tavLst>
                                        <p:tav tm="0">
                                          <p:val>
                                            <p:strVal val="#ppt_w"/>
                                          </p:val>
                                        </p:tav>
                                        <p:tav tm="100000">
                                          <p:val>
                                            <p:strVal val="#ppt_w*.05"/>
                                          </p:val>
                                        </p:tav>
                                      </p:tavLst>
                                    </p:anim>
                                    <p:anim calcmode="lin" valueType="num">
                                      <p:cBhvr>
                                        <p:cTn id="81" dur="500" accel="50000" fill="hold">
                                          <p:stCondLst>
                                            <p:cond delay="500"/>
                                          </p:stCondLst>
                                        </p:cTn>
                                        <p:tgtEl>
                                          <p:spTgt spid="3">
                                            <p:txEl>
                                              <p:pRg st="5" end="5"/>
                                            </p:txEl>
                                          </p:spTgt>
                                        </p:tgtEl>
                                        <p:attrNameLst>
                                          <p:attrName>ppt_w</p:attrName>
                                        </p:attrNameLst>
                                      </p:cBhvr>
                                      <p:tavLst>
                                        <p:tav tm="0">
                                          <p:val>
                                            <p:strVal val="#ppt_w*.05"/>
                                          </p:val>
                                        </p:tav>
                                        <p:tav tm="100000">
                                          <p:val>
                                            <p:strVal val="#ppt_w"/>
                                          </p:val>
                                        </p:tav>
                                      </p:tavLst>
                                    </p:anim>
                                    <p:anim calcmode="lin" valueType="num">
                                      <p:cBhvr>
                                        <p:cTn id="82" dur="1000" fill="hold"/>
                                        <p:tgtEl>
                                          <p:spTgt spid="3">
                                            <p:txEl>
                                              <p:pRg st="5" end="5"/>
                                            </p:txEl>
                                          </p:spTgt>
                                        </p:tgtEl>
                                        <p:attrNameLst>
                                          <p:attrName>ppt_h</p:attrName>
                                        </p:attrNameLst>
                                      </p:cBhvr>
                                      <p:tavLst>
                                        <p:tav tm="0">
                                          <p:val>
                                            <p:strVal val="#ppt_h"/>
                                          </p:val>
                                        </p:tav>
                                        <p:tav tm="100000">
                                          <p:val>
                                            <p:strVal val="#ppt_h"/>
                                          </p:val>
                                        </p:tav>
                                      </p:tavLst>
                                    </p:anim>
                                    <p:anim calcmode="lin" valueType="num">
                                      <p:cBhvr>
                                        <p:cTn id="83" dur="500" decel="50000" fill="hold">
                                          <p:stCondLst>
                                            <p:cond delay="0"/>
                                          </p:stCondLst>
                                        </p:cTn>
                                        <p:tgtEl>
                                          <p:spTgt spid="3">
                                            <p:txEl>
                                              <p:pRg st="5" end="5"/>
                                            </p:txEl>
                                          </p:spTgt>
                                        </p:tgtEl>
                                        <p:attrNameLst>
                                          <p:attrName>ppt_x</p:attrName>
                                        </p:attrNameLst>
                                      </p:cBhvr>
                                      <p:tavLst>
                                        <p:tav tm="0">
                                          <p:val>
                                            <p:strVal val="#ppt_x+.4"/>
                                          </p:val>
                                        </p:tav>
                                        <p:tav tm="100000">
                                          <p:val>
                                            <p:strVal val="#ppt_x"/>
                                          </p:val>
                                        </p:tav>
                                      </p:tavLst>
                                    </p:anim>
                                    <p:anim calcmode="lin" valueType="num">
                                      <p:cBhvr>
                                        <p:cTn id="84" dur="500" decel="50000" fill="hold">
                                          <p:stCondLst>
                                            <p:cond delay="0"/>
                                          </p:stCondLst>
                                        </p:cTn>
                                        <p:tgtEl>
                                          <p:spTgt spid="3">
                                            <p:txEl>
                                              <p:pRg st="5" end="5"/>
                                            </p:txEl>
                                          </p:spTgt>
                                        </p:tgtEl>
                                        <p:attrNameLst>
                                          <p:attrName>ppt_y</p:attrName>
                                        </p:attrNameLst>
                                      </p:cBhvr>
                                      <p:tavLst>
                                        <p:tav tm="0">
                                          <p:val>
                                            <p:strVal val="#ppt_y-.2"/>
                                          </p:val>
                                        </p:tav>
                                        <p:tav tm="100000">
                                          <p:val>
                                            <p:strVal val="#ppt_y+.1"/>
                                          </p:val>
                                        </p:tav>
                                      </p:tavLst>
                                    </p:anim>
                                    <p:anim calcmode="lin" valueType="num">
                                      <p:cBhvr>
                                        <p:cTn id="85" dur="500" accel="50000" fill="hold">
                                          <p:stCondLst>
                                            <p:cond delay="500"/>
                                          </p:stCondLst>
                                        </p:cTn>
                                        <p:tgtEl>
                                          <p:spTgt spid="3">
                                            <p:txEl>
                                              <p:pRg st="5" end="5"/>
                                            </p:txEl>
                                          </p:spTgt>
                                        </p:tgtEl>
                                        <p:attrNameLst>
                                          <p:attrName>ppt_y</p:attrName>
                                        </p:attrNameLst>
                                      </p:cBhvr>
                                      <p:tavLst>
                                        <p:tav tm="0">
                                          <p:val>
                                            <p:strVal val="#ppt_y+.1"/>
                                          </p:val>
                                        </p:tav>
                                        <p:tav tm="100000">
                                          <p:val>
                                            <p:strVal val="#ppt_y"/>
                                          </p:val>
                                        </p:tav>
                                      </p:tavLst>
                                    </p:anim>
                                    <p:animEffect transition="in" filter="fade">
                                      <p:cBhvr>
                                        <p:cTn id="86" dur="1000" decel="50000">
                                          <p:stCondLst>
                                            <p:cond delay="0"/>
                                          </p:stCondLst>
                                        </p:cTn>
                                        <p:tgtEl>
                                          <p:spTgt spid="3">
                                            <p:txEl>
                                              <p:pRg st="5" end="5"/>
                                            </p:txEl>
                                          </p:spTgt>
                                        </p:tgtEl>
                                      </p:cBhvr>
                                    </p:animEffect>
                                  </p:childTnLst>
                                </p:cTn>
                              </p:par>
                            </p:childTnLst>
                          </p:cTn>
                        </p:par>
                      </p:childTnLst>
                    </p:cTn>
                  </p:par>
                  <p:par>
                    <p:cTn id="87" fill="hold">
                      <p:stCondLst>
                        <p:cond delay="indefinite"/>
                      </p:stCondLst>
                      <p:childTnLst>
                        <p:par>
                          <p:cTn id="88" fill="hold">
                            <p:stCondLst>
                              <p:cond delay="0"/>
                            </p:stCondLst>
                            <p:childTnLst>
                              <p:par>
                                <p:cTn id="89" presetID="25" presetClass="entr" presetSubtype="0" fill="hold"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 calcmode="lin" valueType="num">
                                      <p:cBhvr>
                                        <p:cTn id="91" dur="500" decel="50000" fill="hold">
                                          <p:stCondLst>
                                            <p:cond delay="0"/>
                                          </p:stCondLst>
                                        </p:cTn>
                                        <p:tgtEl>
                                          <p:spTgt spid="3">
                                            <p:txEl>
                                              <p:pRg st="6" end="6"/>
                                            </p:txEl>
                                          </p:spTgt>
                                        </p:tgtEl>
                                        <p:attrNameLst>
                                          <p:attrName>style.rotation</p:attrName>
                                        </p:attrNameLst>
                                      </p:cBhvr>
                                      <p:tavLst>
                                        <p:tav tm="0">
                                          <p:val>
                                            <p:fltVal val="-90"/>
                                          </p:val>
                                        </p:tav>
                                        <p:tav tm="100000">
                                          <p:val>
                                            <p:fltVal val="0"/>
                                          </p:val>
                                        </p:tav>
                                      </p:tavLst>
                                    </p:anim>
                                    <p:anim calcmode="lin" valueType="num">
                                      <p:cBhvr>
                                        <p:cTn id="92" dur="500" decel="50000" fill="hold">
                                          <p:stCondLst>
                                            <p:cond delay="0"/>
                                          </p:stCondLst>
                                        </p:cTn>
                                        <p:tgtEl>
                                          <p:spTgt spid="3">
                                            <p:txEl>
                                              <p:pRg st="6" end="6"/>
                                            </p:txEl>
                                          </p:spTgt>
                                        </p:tgtEl>
                                        <p:attrNameLst>
                                          <p:attrName>ppt_w</p:attrName>
                                        </p:attrNameLst>
                                      </p:cBhvr>
                                      <p:tavLst>
                                        <p:tav tm="0">
                                          <p:val>
                                            <p:strVal val="#ppt_w"/>
                                          </p:val>
                                        </p:tav>
                                        <p:tav tm="100000">
                                          <p:val>
                                            <p:strVal val="#ppt_w*.05"/>
                                          </p:val>
                                        </p:tav>
                                      </p:tavLst>
                                    </p:anim>
                                    <p:anim calcmode="lin" valueType="num">
                                      <p:cBhvr>
                                        <p:cTn id="93" dur="500" accel="50000" fill="hold">
                                          <p:stCondLst>
                                            <p:cond delay="500"/>
                                          </p:stCondLst>
                                        </p:cTn>
                                        <p:tgtEl>
                                          <p:spTgt spid="3">
                                            <p:txEl>
                                              <p:pRg st="6" end="6"/>
                                            </p:txEl>
                                          </p:spTgt>
                                        </p:tgtEl>
                                        <p:attrNameLst>
                                          <p:attrName>ppt_w</p:attrName>
                                        </p:attrNameLst>
                                      </p:cBhvr>
                                      <p:tavLst>
                                        <p:tav tm="0">
                                          <p:val>
                                            <p:strVal val="#ppt_w*.05"/>
                                          </p:val>
                                        </p:tav>
                                        <p:tav tm="100000">
                                          <p:val>
                                            <p:strVal val="#ppt_w"/>
                                          </p:val>
                                        </p:tav>
                                      </p:tavLst>
                                    </p:anim>
                                    <p:anim calcmode="lin" valueType="num">
                                      <p:cBhvr>
                                        <p:cTn id="94" dur="1000" fill="hold"/>
                                        <p:tgtEl>
                                          <p:spTgt spid="3">
                                            <p:txEl>
                                              <p:pRg st="6" end="6"/>
                                            </p:txEl>
                                          </p:spTgt>
                                        </p:tgtEl>
                                        <p:attrNameLst>
                                          <p:attrName>ppt_h</p:attrName>
                                        </p:attrNameLst>
                                      </p:cBhvr>
                                      <p:tavLst>
                                        <p:tav tm="0">
                                          <p:val>
                                            <p:strVal val="#ppt_h"/>
                                          </p:val>
                                        </p:tav>
                                        <p:tav tm="100000">
                                          <p:val>
                                            <p:strVal val="#ppt_h"/>
                                          </p:val>
                                        </p:tav>
                                      </p:tavLst>
                                    </p:anim>
                                    <p:anim calcmode="lin" valueType="num">
                                      <p:cBhvr>
                                        <p:cTn id="95" dur="500" decel="50000" fill="hold">
                                          <p:stCondLst>
                                            <p:cond delay="0"/>
                                          </p:stCondLst>
                                        </p:cTn>
                                        <p:tgtEl>
                                          <p:spTgt spid="3">
                                            <p:txEl>
                                              <p:pRg st="6" end="6"/>
                                            </p:txEl>
                                          </p:spTgt>
                                        </p:tgtEl>
                                        <p:attrNameLst>
                                          <p:attrName>ppt_x</p:attrName>
                                        </p:attrNameLst>
                                      </p:cBhvr>
                                      <p:tavLst>
                                        <p:tav tm="0">
                                          <p:val>
                                            <p:strVal val="#ppt_x+.4"/>
                                          </p:val>
                                        </p:tav>
                                        <p:tav tm="100000">
                                          <p:val>
                                            <p:strVal val="#ppt_x"/>
                                          </p:val>
                                        </p:tav>
                                      </p:tavLst>
                                    </p:anim>
                                    <p:anim calcmode="lin" valueType="num">
                                      <p:cBhvr>
                                        <p:cTn id="96" dur="500" decel="50000" fill="hold">
                                          <p:stCondLst>
                                            <p:cond delay="0"/>
                                          </p:stCondLst>
                                        </p:cTn>
                                        <p:tgtEl>
                                          <p:spTgt spid="3">
                                            <p:txEl>
                                              <p:pRg st="6" end="6"/>
                                            </p:txEl>
                                          </p:spTgt>
                                        </p:tgtEl>
                                        <p:attrNameLst>
                                          <p:attrName>ppt_y</p:attrName>
                                        </p:attrNameLst>
                                      </p:cBhvr>
                                      <p:tavLst>
                                        <p:tav tm="0">
                                          <p:val>
                                            <p:strVal val="#ppt_y-.2"/>
                                          </p:val>
                                        </p:tav>
                                        <p:tav tm="100000">
                                          <p:val>
                                            <p:strVal val="#ppt_y+.1"/>
                                          </p:val>
                                        </p:tav>
                                      </p:tavLst>
                                    </p:anim>
                                    <p:anim calcmode="lin" valueType="num">
                                      <p:cBhvr>
                                        <p:cTn id="97" dur="500" accel="50000" fill="hold">
                                          <p:stCondLst>
                                            <p:cond delay="500"/>
                                          </p:stCondLst>
                                        </p:cTn>
                                        <p:tgtEl>
                                          <p:spTgt spid="3">
                                            <p:txEl>
                                              <p:pRg st="6" end="6"/>
                                            </p:txEl>
                                          </p:spTgt>
                                        </p:tgtEl>
                                        <p:attrNameLst>
                                          <p:attrName>ppt_y</p:attrName>
                                        </p:attrNameLst>
                                      </p:cBhvr>
                                      <p:tavLst>
                                        <p:tav tm="0">
                                          <p:val>
                                            <p:strVal val="#ppt_y+.1"/>
                                          </p:val>
                                        </p:tav>
                                        <p:tav tm="100000">
                                          <p:val>
                                            <p:strVal val="#ppt_y"/>
                                          </p:val>
                                        </p:tav>
                                      </p:tavLst>
                                    </p:anim>
                                    <p:animEffect transition="in" filter="fade">
                                      <p:cBhvr>
                                        <p:cTn id="98" dur="1000" decel="50000">
                                          <p:stCondLst>
                                            <p:cond delay="0"/>
                                          </p:stCondLst>
                                        </p:cTn>
                                        <p:tgtEl>
                                          <p:spTgt spid="3">
                                            <p:txEl>
                                              <p:pRg st="6" end="6"/>
                                            </p:txEl>
                                          </p:spTgt>
                                        </p:tgtEl>
                                      </p:cBhvr>
                                    </p:animEffect>
                                  </p:childTnLst>
                                </p:cTn>
                              </p:par>
                            </p:childTnLst>
                          </p:cTn>
                        </p:par>
                      </p:childTnLst>
                    </p:cTn>
                  </p:par>
                  <p:par>
                    <p:cTn id="99" fill="hold">
                      <p:stCondLst>
                        <p:cond delay="indefinite"/>
                      </p:stCondLst>
                      <p:childTnLst>
                        <p:par>
                          <p:cTn id="100" fill="hold">
                            <p:stCondLst>
                              <p:cond delay="0"/>
                            </p:stCondLst>
                            <p:childTnLst>
                              <p:par>
                                <p:cTn id="101" presetID="25" presetClass="entr" presetSubtype="0" fill="hold" nodeType="clickEffect">
                                  <p:stCondLst>
                                    <p:cond delay="0"/>
                                  </p:stCondLst>
                                  <p:childTnLst>
                                    <p:set>
                                      <p:cBhvr>
                                        <p:cTn id="102" dur="1" fill="hold">
                                          <p:stCondLst>
                                            <p:cond delay="0"/>
                                          </p:stCondLst>
                                        </p:cTn>
                                        <p:tgtEl>
                                          <p:spTgt spid="3">
                                            <p:txEl>
                                              <p:pRg st="7" end="7"/>
                                            </p:txEl>
                                          </p:spTgt>
                                        </p:tgtEl>
                                        <p:attrNameLst>
                                          <p:attrName>style.visibility</p:attrName>
                                        </p:attrNameLst>
                                      </p:cBhvr>
                                      <p:to>
                                        <p:strVal val="visible"/>
                                      </p:to>
                                    </p:set>
                                    <p:anim calcmode="lin" valueType="num">
                                      <p:cBhvr>
                                        <p:cTn id="103" dur="500" decel="50000" fill="hold">
                                          <p:stCondLst>
                                            <p:cond delay="0"/>
                                          </p:stCondLst>
                                        </p:cTn>
                                        <p:tgtEl>
                                          <p:spTgt spid="3">
                                            <p:txEl>
                                              <p:pRg st="7" end="7"/>
                                            </p:txEl>
                                          </p:spTgt>
                                        </p:tgtEl>
                                        <p:attrNameLst>
                                          <p:attrName>style.rotation</p:attrName>
                                        </p:attrNameLst>
                                      </p:cBhvr>
                                      <p:tavLst>
                                        <p:tav tm="0">
                                          <p:val>
                                            <p:fltVal val="-90"/>
                                          </p:val>
                                        </p:tav>
                                        <p:tav tm="100000">
                                          <p:val>
                                            <p:fltVal val="0"/>
                                          </p:val>
                                        </p:tav>
                                      </p:tavLst>
                                    </p:anim>
                                    <p:anim calcmode="lin" valueType="num">
                                      <p:cBhvr>
                                        <p:cTn id="104" dur="500" decel="50000" fill="hold">
                                          <p:stCondLst>
                                            <p:cond delay="0"/>
                                          </p:stCondLst>
                                        </p:cTn>
                                        <p:tgtEl>
                                          <p:spTgt spid="3">
                                            <p:txEl>
                                              <p:pRg st="7" end="7"/>
                                            </p:txEl>
                                          </p:spTgt>
                                        </p:tgtEl>
                                        <p:attrNameLst>
                                          <p:attrName>ppt_w</p:attrName>
                                        </p:attrNameLst>
                                      </p:cBhvr>
                                      <p:tavLst>
                                        <p:tav tm="0">
                                          <p:val>
                                            <p:strVal val="#ppt_w"/>
                                          </p:val>
                                        </p:tav>
                                        <p:tav tm="100000">
                                          <p:val>
                                            <p:strVal val="#ppt_w*.05"/>
                                          </p:val>
                                        </p:tav>
                                      </p:tavLst>
                                    </p:anim>
                                    <p:anim calcmode="lin" valueType="num">
                                      <p:cBhvr>
                                        <p:cTn id="105" dur="500" accel="50000" fill="hold">
                                          <p:stCondLst>
                                            <p:cond delay="500"/>
                                          </p:stCondLst>
                                        </p:cTn>
                                        <p:tgtEl>
                                          <p:spTgt spid="3">
                                            <p:txEl>
                                              <p:pRg st="7" end="7"/>
                                            </p:txEl>
                                          </p:spTgt>
                                        </p:tgtEl>
                                        <p:attrNameLst>
                                          <p:attrName>ppt_w</p:attrName>
                                        </p:attrNameLst>
                                      </p:cBhvr>
                                      <p:tavLst>
                                        <p:tav tm="0">
                                          <p:val>
                                            <p:strVal val="#ppt_w*.05"/>
                                          </p:val>
                                        </p:tav>
                                        <p:tav tm="100000">
                                          <p:val>
                                            <p:strVal val="#ppt_w"/>
                                          </p:val>
                                        </p:tav>
                                      </p:tavLst>
                                    </p:anim>
                                    <p:anim calcmode="lin" valueType="num">
                                      <p:cBhvr>
                                        <p:cTn id="106" dur="1000" fill="hold"/>
                                        <p:tgtEl>
                                          <p:spTgt spid="3">
                                            <p:txEl>
                                              <p:pRg st="7" end="7"/>
                                            </p:txEl>
                                          </p:spTgt>
                                        </p:tgtEl>
                                        <p:attrNameLst>
                                          <p:attrName>ppt_h</p:attrName>
                                        </p:attrNameLst>
                                      </p:cBhvr>
                                      <p:tavLst>
                                        <p:tav tm="0">
                                          <p:val>
                                            <p:strVal val="#ppt_h"/>
                                          </p:val>
                                        </p:tav>
                                        <p:tav tm="100000">
                                          <p:val>
                                            <p:strVal val="#ppt_h"/>
                                          </p:val>
                                        </p:tav>
                                      </p:tavLst>
                                    </p:anim>
                                    <p:anim calcmode="lin" valueType="num">
                                      <p:cBhvr>
                                        <p:cTn id="107" dur="500" decel="50000" fill="hold">
                                          <p:stCondLst>
                                            <p:cond delay="0"/>
                                          </p:stCondLst>
                                        </p:cTn>
                                        <p:tgtEl>
                                          <p:spTgt spid="3">
                                            <p:txEl>
                                              <p:pRg st="7" end="7"/>
                                            </p:txEl>
                                          </p:spTgt>
                                        </p:tgtEl>
                                        <p:attrNameLst>
                                          <p:attrName>ppt_x</p:attrName>
                                        </p:attrNameLst>
                                      </p:cBhvr>
                                      <p:tavLst>
                                        <p:tav tm="0">
                                          <p:val>
                                            <p:strVal val="#ppt_x+.4"/>
                                          </p:val>
                                        </p:tav>
                                        <p:tav tm="100000">
                                          <p:val>
                                            <p:strVal val="#ppt_x"/>
                                          </p:val>
                                        </p:tav>
                                      </p:tavLst>
                                    </p:anim>
                                    <p:anim calcmode="lin" valueType="num">
                                      <p:cBhvr>
                                        <p:cTn id="108" dur="500" decel="50000" fill="hold">
                                          <p:stCondLst>
                                            <p:cond delay="0"/>
                                          </p:stCondLst>
                                        </p:cTn>
                                        <p:tgtEl>
                                          <p:spTgt spid="3">
                                            <p:txEl>
                                              <p:pRg st="7" end="7"/>
                                            </p:txEl>
                                          </p:spTgt>
                                        </p:tgtEl>
                                        <p:attrNameLst>
                                          <p:attrName>ppt_y</p:attrName>
                                        </p:attrNameLst>
                                      </p:cBhvr>
                                      <p:tavLst>
                                        <p:tav tm="0">
                                          <p:val>
                                            <p:strVal val="#ppt_y-.2"/>
                                          </p:val>
                                        </p:tav>
                                        <p:tav tm="100000">
                                          <p:val>
                                            <p:strVal val="#ppt_y+.1"/>
                                          </p:val>
                                        </p:tav>
                                      </p:tavLst>
                                    </p:anim>
                                    <p:anim calcmode="lin" valueType="num">
                                      <p:cBhvr>
                                        <p:cTn id="109" dur="500" accel="50000" fill="hold">
                                          <p:stCondLst>
                                            <p:cond delay="500"/>
                                          </p:stCondLst>
                                        </p:cTn>
                                        <p:tgtEl>
                                          <p:spTgt spid="3">
                                            <p:txEl>
                                              <p:pRg st="7" end="7"/>
                                            </p:txEl>
                                          </p:spTgt>
                                        </p:tgtEl>
                                        <p:attrNameLst>
                                          <p:attrName>ppt_y</p:attrName>
                                        </p:attrNameLst>
                                      </p:cBhvr>
                                      <p:tavLst>
                                        <p:tav tm="0">
                                          <p:val>
                                            <p:strVal val="#ppt_y+.1"/>
                                          </p:val>
                                        </p:tav>
                                        <p:tav tm="100000">
                                          <p:val>
                                            <p:strVal val="#ppt_y"/>
                                          </p:val>
                                        </p:tav>
                                      </p:tavLst>
                                    </p:anim>
                                    <p:animEffect transition="in" filter="fade">
                                      <p:cBhvr>
                                        <p:cTn id="110" dur="1000" decel="50000">
                                          <p:stCondLst>
                                            <p:cond delay="0"/>
                                          </p:stCondLst>
                                        </p:cTn>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endParaRPr lang="en-US" sz="3600" b="1" dirty="0" smtClean="0">
              <a:solidFill>
                <a:schemeClr val="tx1"/>
              </a:solidFill>
              <a:latin typeface="Times New Roman" pitchFamily="18" charset="0"/>
              <a:cs typeface="Times New Roman" pitchFamily="18" charset="0"/>
            </a:endParaRPr>
          </a:p>
          <a:p>
            <a:endParaRPr lang="en-US" sz="3600" b="1" dirty="0">
              <a:solidFill>
                <a:schemeClr val="tx1"/>
              </a:solidFill>
              <a:latin typeface="Times New Roman" pitchFamily="18" charset="0"/>
              <a:cs typeface="Times New Roman" pitchFamily="18" charset="0"/>
            </a:endParaRPr>
          </a:p>
          <a:p>
            <a:endParaRPr lang="en-US" sz="3600" b="1" dirty="0" smtClean="0">
              <a:solidFill>
                <a:schemeClr val="tx1"/>
              </a:solidFill>
              <a:latin typeface="Times New Roman" pitchFamily="18" charset="0"/>
              <a:cs typeface="Times New Roman" pitchFamily="18" charset="0"/>
            </a:endParaRPr>
          </a:p>
          <a:p>
            <a:endParaRPr lang="en-US" sz="3600" b="1" dirty="0">
              <a:solidFill>
                <a:schemeClr val="tx1"/>
              </a:solidFill>
              <a:latin typeface="Times New Roman" pitchFamily="18" charset="0"/>
              <a:cs typeface="Times New Roman" pitchFamily="18" charset="0"/>
            </a:endParaRPr>
          </a:p>
          <a:p>
            <a:r>
              <a:rPr lang="en-US" sz="8800" b="1" dirty="0" smtClean="0">
                <a:solidFill>
                  <a:schemeClr val="tx1"/>
                </a:solidFill>
                <a:latin typeface="Times New Roman" pitchFamily="18" charset="0"/>
                <a:cs typeface="Times New Roman" pitchFamily="18" charset="0"/>
              </a:rPr>
              <a:t>Thanks</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5" presetClass="entr" presetSubtype="0" fill="hold"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p:cTn id="19" dur="500" decel="50000" fill="hold">
                                          <p:stCondLst>
                                            <p:cond delay="0"/>
                                          </p:stCondLst>
                                        </p:cTn>
                                        <p:tgtEl>
                                          <p:spTgt spid="3">
                                            <p:txEl>
                                              <p:pRg st="4" end="4"/>
                                            </p:txEl>
                                          </p:spTgt>
                                        </p:tgtEl>
                                        <p:attrNameLst>
                                          <p:attrName>style.rotation</p:attrName>
                                        </p:attrNameLst>
                                      </p:cBhvr>
                                      <p:tavLst>
                                        <p:tav tm="0">
                                          <p:val>
                                            <p:fltVal val="-90"/>
                                          </p:val>
                                        </p:tav>
                                        <p:tav tm="100000">
                                          <p:val>
                                            <p:fltVal val="0"/>
                                          </p:val>
                                        </p:tav>
                                      </p:tavLst>
                                    </p:anim>
                                    <p:anim calcmode="lin" valueType="num">
                                      <p:cBhvr>
                                        <p:cTn id="20" dur="500" decel="50000" fill="hold">
                                          <p:stCondLst>
                                            <p:cond delay="0"/>
                                          </p:stCondLst>
                                        </p:cTn>
                                        <p:tgtEl>
                                          <p:spTgt spid="3">
                                            <p:txEl>
                                              <p:pRg st="4" end="4"/>
                                            </p:txEl>
                                          </p:spTgt>
                                        </p:tgtEl>
                                        <p:attrNameLst>
                                          <p:attrName>ppt_w</p:attrName>
                                        </p:attrNameLst>
                                      </p:cBhvr>
                                      <p:tavLst>
                                        <p:tav tm="0">
                                          <p:val>
                                            <p:strVal val="#ppt_w"/>
                                          </p:val>
                                        </p:tav>
                                        <p:tav tm="100000">
                                          <p:val>
                                            <p:strVal val="#ppt_w*.05"/>
                                          </p:val>
                                        </p:tav>
                                      </p:tavLst>
                                    </p:anim>
                                    <p:anim calcmode="lin" valueType="num">
                                      <p:cBhvr>
                                        <p:cTn id="21" dur="500" accel="50000" fill="hold">
                                          <p:stCondLst>
                                            <p:cond delay="500"/>
                                          </p:stCondLst>
                                        </p:cTn>
                                        <p:tgtEl>
                                          <p:spTgt spid="3">
                                            <p:txEl>
                                              <p:pRg st="4" end="4"/>
                                            </p:txEl>
                                          </p:spTgt>
                                        </p:tgtEl>
                                        <p:attrNameLst>
                                          <p:attrName>ppt_w</p:attrName>
                                        </p:attrNameLst>
                                      </p:cBhvr>
                                      <p:tavLst>
                                        <p:tav tm="0">
                                          <p:val>
                                            <p:strVal val="#ppt_w*.05"/>
                                          </p:val>
                                        </p:tav>
                                        <p:tav tm="100000">
                                          <p:val>
                                            <p:strVal val="#ppt_w"/>
                                          </p:val>
                                        </p:tav>
                                      </p:tavLst>
                                    </p:anim>
                                    <p:anim calcmode="lin" valueType="num">
                                      <p:cBhvr>
                                        <p:cTn id="22" dur="1000" fill="hold"/>
                                        <p:tgtEl>
                                          <p:spTgt spid="3">
                                            <p:txEl>
                                              <p:pRg st="4" end="4"/>
                                            </p:txEl>
                                          </p:spTgt>
                                        </p:tgtEl>
                                        <p:attrNameLst>
                                          <p:attrName>ppt_h</p:attrName>
                                        </p:attrNameLst>
                                      </p:cBhvr>
                                      <p:tavLst>
                                        <p:tav tm="0">
                                          <p:val>
                                            <p:strVal val="#ppt_h"/>
                                          </p:val>
                                        </p:tav>
                                        <p:tav tm="100000">
                                          <p:val>
                                            <p:strVal val="#ppt_h"/>
                                          </p:val>
                                        </p:tav>
                                      </p:tavLst>
                                    </p:anim>
                                    <p:anim calcmode="lin" valueType="num">
                                      <p:cBhvr>
                                        <p:cTn id="23" dur="500" decel="50000" fill="hold">
                                          <p:stCondLst>
                                            <p:cond delay="0"/>
                                          </p:stCondLst>
                                        </p:cTn>
                                        <p:tgtEl>
                                          <p:spTgt spid="3">
                                            <p:txEl>
                                              <p:pRg st="4" end="4"/>
                                            </p:txEl>
                                          </p:spTgt>
                                        </p:tgtEl>
                                        <p:attrNameLst>
                                          <p:attrName>ppt_x</p:attrName>
                                        </p:attrNameLst>
                                      </p:cBhvr>
                                      <p:tavLst>
                                        <p:tav tm="0">
                                          <p:val>
                                            <p:strVal val="#ppt_x+.4"/>
                                          </p:val>
                                        </p:tav>
                                        <p:tav tm="100000">
                                          <p:val>
                                            <p:strVal val="#ppt_x"/>
                                          </p:val>
                                        </p:tav>
                                      </p:tavLst>
                                    </p:anim>
                                    <p:anim calcmode="lin" valueType="num">
                                      <p:cBhvr>
                                        <p:cTn id="24" dur="500" decel="50000" fill="hold">
                                          <p:stCondLst>
                                            <p:cond delay="0"/>
                                          </p:stCondLst>
                                        </p:cTn>
                                        <p:tgtEl>
                                          <p:spTgt spid="3">
                                            <p:txEl>
                                              <p:pRg st="4" end="4"/>
                                            </p:txEl>
                                          </p:spTgt>
                                        </p:tgtEl>
                                        <p:attrNameLst>
                                          <p:attrName>ppt_y</p:attrName>
                                        </p:attrNameLst>
                                      </p:cBhvr>
                                      <p:tavLst>
                                        <p:tav tm="0">
                                          <p:val>
                                            <p:strVal val="#ppt_y-.2"/>
                                          </p:val>
                                        </p:tav>
                                        <p:tav tm="100000">
                                          <p:val>
                                            <p:strVal val="#ppt_y+.1"/>
                                          </p:val>
                                        </p:tav>
                                      </p:tavLst>
                                    </p:anim>
                                    <p:anim calcmode="lin" valueType="num">
                                      <p:cBhvr>
                                        <p:cTn id="25" dur="500" accel="50000" fill="hold">
                                          <p:stCondLst>
                                            <p:cond delay="500"/>
                                          </p:stCondLst>
                                        </p:cTn>
                                        <p:tgtEl>
                                          <p:spTgt spid="3">
                                            <p:txEl>
                                              <p:pRg st="4" end="4"/>
                                            </p:txEl>
                                          </p:spTgt>
                                        </p:tgtEl>
                                        <p:attrNameLst>
                                          <p:attrName>ppt_y</p:attrName>
                                        </p:attrNameLst>
                                      </p:cBhvr>
                                      <p:tavLst>
                                        <p:tav tm="0">
                                          <p:val>
                                            <p:strVal val="#ppt_y+.1"/>
                                          </p:val>
                                        </p:tav>
                                        <p:tav tm="100000">
                                          <p:val>
                                            <p:strVal val="#ppt_y"/>
                                          </p:val>
                                        </p:tav>
                                      </p:tavLst>
                                    </p:anim>
                                    <p:animEffect transition="in" filter="fade">
                                      <p:cBhvr>
                                        <p:cTn id="26" dur="1000" decel="50000">
                                          <p:stCondLst>
                                            <p:cond delay="0"/>
                                          </p:stCondLst>
                                        </p:cTn>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fontScale="77500" lnSpcReduction="20000"/>
          </a:bodyPr>
          <a:lstStyle/>
          <a:p>
            <a:pPr algn="l"/>
            <a:r>
              <a:rPr lang="en-US" sz="3600" b="1" dirty="0" smtClean="0">
                <a:solidFill>
                  <a:schemeClr val="tx1"/>
                </a:solidFill>
                <a:latin typeface="Times New Roman" pitchFamily="18" charset="0"/>
                <a:cs typeface="Times New Roman" pitchFamily="18" charset="0"/>
              </a:rPr>
              <a:t>516-A. Order for custody and disposal of property pending trial in certain cases.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When any property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regarding which any offence appears to have been committed, or which appears to have been used for the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commission of any offence is produced before any Criminal Court during any inquiry or trial, the Court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may make such order as It thinks fit for the proper custody of such property pending the conclusion of the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inquiry or trial, and, if the property is subject to speedy or natural decay, may, after recording such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evidence as it thinks necessary, order it to be sold or otherwise disposed of.</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par>
                    <p:cTn id="50" fill="hold">
                      <p:stCondLst>
                        <p:cond delay="indefinite"/>
                      </p:stCondLst>
                      <p:childTnLst>
                        <p:par>
                          <p:cTn id="51" fill="hold">
                            <p:stCondLst>
                              <p:cond delay="0"/>
                            </p:stCondLst>
                            <p:childTnLst>
                              <p:par>
                                <p:cTn id="52" presetID="29" presetClass="entr" presetSubtype="0" fill="hold" nodeType="clickEffect">
                                  <p:stCondLst>
                                    <p:cond delay="0"/>
                                  </p:stCondLst>
                                  <p:childTnLst>
                                    <p:set>
                                      <p:cBhvr>
                                        <p:cTn id="53" dur="1" fill="hold">
                                          <p:stCondLst>
                                            <p:cond delay="0"/>
                                          </p:stCondLst>
                                        </p:cTn>
                                        <p:tgtEl>
                                          <p:spTgt spid="3">
                                            <p:txEl>
                                              <p:pRg st="5" end="5"/>
                                            </p:txEl>
                                          </p:spTgt>
                                        </p:tgtEl>
                                        <p:attrNameLst>
                                          <p:attrName>style.visibility</p:attrName>
                                        </p:attrNameLst>
                                      </p:cBhvr>
                                      <p:to>
                                        <p:strVal val="visible"/>
                                      </p:to>
                                    </p:set>
                                    <p:anim calcmode="lin" valueType="num">
                                      <p:cBhvr>
                                        <p:cTn id="54" dur="1000" fill="hold"/>
                                        <p:tgtEl>
                                          <p:spTgt spid="3">
                                            <p:txEl>
                                              <p:pRg st="5" end="5"/>
                                            </p:txEl>
                                          </p:spTgt>
                                        </p:tgtEl>
                                        <p:attrNameLst>
                                          <p:attrName>ppt_x</p:attrName>
                                        </p:attrNameLst>
                                      </p:cBhvr>
                                      <p:tavLst>
                                        <p:tav tm="0">
                                          <p:val>
                                            <p:strVal val="#ppt_x-.2"/>
                                          </p:val>
                                        </p:tav>
                                        <p:tav tm="100000">
                                          <p:val>
                                            <p:strVal val="#ppt_x"/>
                                          </p:val>
                                        </p:tav>
                                      </p:tavLst>
                                    </p:anim>
                                    <p:anim calcmode="lin" valueType="num">
                                      <p:cBhvr>
                                        <p:cTn id="55" dur="1000" fill="hold"/>
                                        <p:tgtEl>
                                          <p:spTgt spid="3">
                                            <p:txEl>
                                              <p:pRg st="5" end="5"/>
                                            </p:txEl>
                                          </p:spTgt>
                                        </p:tgtEl>
                                        <p:attrNameLst>
                                          <p:attrName>ppt_y</p:attrName>
                                        </p:attrNameLst>
                                      </p:cBhvr>
                                      <p:tavLst>
                                        <p:tav tm="0">
                                          <p:val>
                                            <p:strVal val="#ppt_y"/>
                                          </p:val>
                                        </p:tav>
                                        <p:tav tm="100000">
                                          <p:val>
                                            <p:strVal val="#ppt_y"/>
                                          </p:val>
                                        </p:tav>
                                      </p:tavLst>
                                    </p:anim>
                                    <p:animEffect transition="in" filter="wipe(right)" prLst="gradientSize: 0.1">
                                      <p:cBhvr>
                                        <p:cTn id="56" dur="1000"/>
                                        <p:tgtEl>
                                          <p:spTgt spid="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9" presetClass="entr" presetSubtype="0" fill="hold" nodeType="clickEffect">
                                  <p:stCondLst>
                                    <p:cond delay="0"/>
                                  </p:stCondLst>
                                  <p:childTnLst>
                                    <p:set>
                                      <p:cBhvr>
                                        <p:cTn id="60" dur="1" fill="hold">
                                          <p:stCondLst>
                                            <p:cond delay="0"/>
                                          </p:stCondLst>
                                        </p:cTn>
                                        <p:tgtEl>
                                          <p:spTgt spid="3">
                                            <p:txEl>
                                              <p:pRg st="6" end="6"/>
                                            </p:txEl>
                                          </p:spTgt>
                                        </p:tgtEl>
                                        <p:attrNameLst>
                                          <p:attrName>style.visibility</p:attrName>
                                        </p:attrNameLst>
                                      </p:cBhvr>
                                      <p:to>
                                        <p:strVal val="visible"/>
                                      </p:to>
                                    </p:set>
                                    <p:anim calcmode="lin" valueType="num">
                                      <p:cBhvr>
                                        <p:cTn id="61" dur="1000" fill="hold"/>
                                        <p:tgtEl>
                                          <p:spTgt spid="3">
                                            <p:txEl>
                                              <p:pRg st="6" end="6"/>
                                            </p:txEl>
                                          </p:spTgt>
                                        </p:tgtEl>
                                        <p:attrNameLst>
                                          <p:attrName>ppt_x</p:attrName>
                                        </p:attrNameLst>
                                      </p:cBhvr>
                                      <p:tavLst>
                                        <p:tav tm="0">
                                          <p:val>
                                            <p:strVal val="#ppt_x-.2"/>
                                          </p:val>
                                        </p:tav>
                                        <p:tav tm="100000">
                                          <p:val>
                                            <p:strVal val="#ppt_x"/>
                                          </p:val>
                                        </p:tav>
                                      </p:tavLst>
                                    </p:anim>
                                    <p:anim calcmode="lin" valueType="num">
                                      <p:cBhvr>
                                        <p:cTn id="62" dur="1000" fill="hold"/>
                                        <p:tgtEl>
                                          <p:spTgt spid="3">
                                            <p:txEl>
                                              <p:pRg st="6" end="6"/>
                                            </p:txEl>
                                          </p:spTgt>
                                        </p:tgtEl>
                                        <p:attrNameLst>
                                          <p:attrName>ppt_y</p:attrName>
                                        </p:attrNameLst>
                                      </p:cBhvr>
                                      <p:tavLst>
                                        <p:tav tm="0">
                                          <p:val>
                                            <p:strVal val="#ppt_y"/>
                                          </p:val>
                                        </p:tav>
                                        <p:tav tm="100000">
                                          <p:val>
                                            <p:strVal val="#ppt_y"/>
                                          </p:val>
                                        </p:tav>
                                      </p:tavLst>
                                    </p:anim>
                                    <p:animEffect transition="in" filter="wipe(right)" prLst="gradientSize: 0.1">
                                      <p:cBhvr>
                                        <p:cTn id="63"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r>
              <a:rPr lang="en-US" sz="3600" b="1" dirty="0" smtClean="0">
                <a:solidFill>
                  <a:schemeClr val="tx1"/>
                </a:solidFill>
                <a:latin typeface="Times New Roman" pitchFamily="18" charset="0"/>
                <a:cs typeface="Times New Roman" pitchFamily="18" charset="0"/>
              </a:rPr>
              <a:t>516-A. Order for custody and disposal of property pending trial in certain cases.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'[Provided that, if the property consists of explosive substances, the Court shall not order it to be sold or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handed over to any person other than a Government Department or office dealing with, or to an authorized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dealer in, such substances]'</a:t>
            </a: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fontScale="85000" lnSpcReduction="20000"/>
          </a:bodyPr>
          <a:lstStyle/>
          <a:p>
            <a:pPr algn="l"/>
            <a:r>
              <a:rPr lang="en-US" sz="3600" b="1" dirty="0" smtClean="0">
                <a:solidFill>
                  <a:schemeClr val="tx1"/>
                </a:solidFill>
                <a:latin typeface="Times New Roman" pitchFamily="18" charset="0"/>
                <a:cs typeface="Times New Roman" pitchFamily="18" charset="0"/>
              </a:rPr>
              <a:t>516-A. Order for custody and disposal of property pending trial in certain cases.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(Provided further that if the property is a dangerous drug, intoxicant, intoxicating liquor or any other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narcotic substance seized or taken into custody under the Dangerous Drugs Act, 1930 (II of 1930), the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Customs Act, 1969 (IV of 1969), the Prohibition (Enforcement of </a:t>
            </a:r>
            <a:r>
              <a:rPr lang="en-US" sz="3600" dirty="0" err="1" smtClean="0">
                <a:solidFill>
                  <a:schemeClr val="tx1"/>
                </a:solidFill>
                <a:latin typeface="Times New Roman" pitchFamily="18" charset="0"/>
                <a:cs typeface="Times New Roman" pitchFamily="18" charset="0"/>
              </a:rPr>
              <a:t>Hadd</a:t>
            </a:r>
            <a:r>
              <a:rPr lang="en-US" sz="3600" dirty="0" smtClean="0">
                <a:solidFill>
                  <a:schemeClr val="tx1"/>
                </a:solidFill>
                <a:latin typeface="Times New Roman" pitchFamily="18" charset="0"/>
                <a:cs typeface="Times New Roman" pitchFamily="18" charset="0"/>
              </a:rPr>
              <a:t>) Order, 1979 (P.O. 4 of 1979), or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any other law for the time being in force, the Court may, </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4" end="4"/>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1" end="1"/>
                                            </p:txEl>
                                          </p:spTgt>
                                        </p:tgtEl>
                                        <p:attrNameLst>
                                          <p:attrName>style.visibility</p:attrName>
                                        </p:attrNameLst>
                                      </p:cBhvr>
                                      <p:to>
                                        <p:strVal val="visible"/>
                                      </p:to>
                                    </p:set>
                                    <p:anim calcmode="lin" valueType="num">
                                      <p:cBhvr>
                                        <p:cTn id="33"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1" end="1"/>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3" end="3"/>
                                            </p:txEl>
                                          </p:spTgt>
                                        </p:tgtEl>
                                        <p:attrNameLst>
                                          <p:attrName>style.visibility</p:attrName>
                                        </p:attrNameLst>
                                      </p:cBhvr>
                                      <p:to>
                                        <p:strVal val="visible"/>
                                      </p:to>
                                    </p:set>
                                    <p:anim calcmode="lin" valueType="num">
                                      <p:cBhvr>
                                        <p:cTn id="47"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fontScale="92500" lnSpcReduction="10000"/>
          </a:bodyPr>
          <a:lstStyle/>
          <a:p>
            <a:pPr algn="l"/>
            <a:r>
              <a:rPr lang="en-US" sz="3600" b="1" dirty="0" smtClean="0">
                <a:solidFill>
                  <a:schemeClr val="tx1"/>
                </a:solidFill>
                <a:latin typeface="Times New Roman" pitchFamily="18" charset="0"/>
                <a:cs typeface="Times New Roman" pitchFamily="18" charset="0"/>
              </a:rPr>
              <a:t>516-A. Order for custody and disposal of property pending trial in certain cases.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either on an application or of its own motion and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under its supervision and control obtain and prepare such number of samples of the property as it may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deem fit for safe custody and production before it or any other Court and cause destruction of the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remaining portion of the property under a certificate issued by it in that behalf:</a:t>
            </a: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r>
              <a:rPr lang="en-US" sz="3600" b="1" dirty="0" smtClean="0">
                <a:solidFill>
                  <a:schemeClr val="tx1"/>
                </a:solidFill>
                <a:latin typeface="Times New Roman" pitchFamily="18" charset="0"/>
                <a:cs typeface="Times New Roman" pitchFamily="18" charset="0"/>
              </a:rPr>
              <a:t>516-A. Order for custody and disposal of property pending trial in certain cases.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Provided also that such samples shall be deemed to be whole of the property in an inquiry or proceeding in </a:t>
            </a:r>
          </a:p>
          <a:p>
            <a:pPr algn="l">
              <a:buFont typeface="Wingdings" pitchFamily="2" charset="2"/>
              <a:buChar char="q"/>
            </a:pPr>
            <a:r>
              <a:rPr lang="en-US" sz="3600" dirty="0" smtClean="0">
                <a:solidFill>
                  <a:schemeClr val="tx1"/>
                </a:solidFill>
                <a:latin typeface="Times New Roman" pitchFamily="18" charset="0"/>
                <a:cs typeface="Times New Roman" pitchFamily="18" charset="0"/>
              </a:rPr>
              <a:t>relation to such offence before any authority or Court.]</a:t>
            </a: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r>
              <a:rPr lang="en-US" sz="3600" b="1" dirty="0" smtClean="0">
                <a:solidFill>
                  <a:schemeClr val="tx1"/>
                </a:solidFill>
                <a:latin typeface="Times New Roman" pitchFamily="18" charset="0"/>
                <a:cs typeface="Times New Roman" pitchFamily="18" charset="0"/>
              </a:rPr>
              <a:t>Purpose:</a:t>
            </a:r>
            <a:r>
              <a:rPr lang="en-US" sz="3600" dirty="0">
                <a:solidFill>
                  <a:schemeClr val="tx1"/>
                </a:solidFill>
                <a:latin typeface="Times New Roman" pitchFamily="18" charset="0"/>
                <a:cs typeface="Times New Roman" pitchFamily="18" charset="0"/>
              </a:rPr>
              <a:t> </a:t>
            </a:r>
            <a:endParaRPr lang="en-US" sz="3600" dirty="0" smtClean="0">
              <a:solidFill>
                <a:schemeClr val="tx1"/>
              </a:solidFill>
              <a:latin typeface="Times New Roman" pitchFamily="18" charset="0"/>
              <a:cs typeface="Times New Roman" pitchFamily="18" charset="0"/>
            </a:endParaRPr>
          </a:p>
          <a:p>
            <a:pPr algn="l"/>
            <a:r>
              <a:rPr lang="en-US" sz="3600" dirty="0" smtClean="0">
                <a:solidFill>
                  <a:schemeClr val="tx1"/>
                </a:solidFill>
                <a:latin typeface="Times New Roman" pitchFamily="18" charset="0"/>
                <a:cs typeface="Times New Roman" pitchFamily="18" charset="0"/>
              </a:rPr>
              <a:t>Delivery of vehicle on </a:t>
            </a:r>
            <a:r>
              <a:rPr lang="en-US" sz="3600" dirty="0" err="1" smtClean="0">
                <a:solidFill>
                  <a:schemeClr val="tx1"/>
                </a:solidFill>
                <a:latin typeface="Times New Roman" pitchFamily="18" charset="0"/>
                <a:cs typeface="Times New Roman" pitchFamily="18" charset="0"/>
              </a:rPr>
              <a:t>superdari</a:t>
            </a:r>
            <a:r>
              <a:rPr lang="en-US" sz="3600" dirty="0" smtClean="0">
                <a:solidFill>
                  <a:schemeClr val="tx1"/>
                </a:solidFill>
                <a:latin typeface="Times New Roman" pitchFamily="18" charset="0"/>
                <a:cs typeface="Times New Roman" pitchFamily="18" charset="0"/>
              </a:rPr>
              <a:t> is meant primarily of the purpose of protection if property.</a:t>
            </a:r>
          </a:p>
          <a:p>
            <a:pPr algn="l"/>
            <a:r>
              <a:rPr lang="en-US" sz="3600" dirty="0" smtClean="0">
                <a:solidFill>
                  <a:schemeClr val="tx1"/>
                </a:solidFill>
                <a:latin typeface="Times New Roman" pitchFamily="18" charset="0"/>
                <a:cs typeface="Times New Roman" pitchFamily="18" charset="0"/>
              </a:rPr>
              <a:t> If no rival claimant for </a:t>
            </a:r>
            <a:r>
              <a:rPr lang="en-US" sz="3600" dirty="0" err="1" smtClean="0">
                <a:solidFill>
                  <a:schemeClr val="tx1"/>
                </a:solidFill>
                <a:latin typeface="Times New Roman" pitchFamily="18" charset="0"/>
                <a:cs typeface="Times New Roman" pitchFamily="18" charset="0"/>
              </a:rPr>
              <a:t>superdari</a:t>
            </a:r>
            <a:r>
              <a:rPr lang="en-US" sz="3600" dirty="0" smtClean="0">
                <a:solidFill>
                  <a:schemeClr val="tx1"/>
                </a:solidFill>
                <a:latin typeface="Times New Roman" pitchFamily="18" charset="0"/>
                <a:cs typeface="Times New Roman" pitchFamily="18" charset="0"/>
              </a:rPr>
              <a:t> of vehicle has come than it should be given to the person, from whom its possession was taken by the police.                        </a:t>
            </a:r>
            <a:r>
              <a:rPr lang="en-US" sz="3600" b="1" dirty="0" smtClean="0">
                <a:solidFill>
                  <a:schemeClr val="tx1"/>
                </a:solidFill>
                <a:latin typeface="Times New Roman" pitchFamily="18" charset="0"/>
                <a:cs typeface="Times New Roman" pitchFamily="18" charset="0"/>
              </a:rPr>
              <a:t>[2005 YLR 863]</a:t>
            </a: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a:bodyPr>
          <a:lstStyle/>
          <a:p>
            <a:pPr algn="l"/>
            <a:r>
              <a:rPr lang="en-US" sz="3600" b="1" dirty="0" smtClean="0">
                <a:solidFill>
                  <a:schemeClr val="tx1"/>
                </a:solidFill>
                <a:latin typeface="Times New Roman" pitchFamily="18" charset="0"/>
                <a:cs typeface="Times New Roman" pitchFamily="18" charset="0"/>
              </a:rPr>
              <a:t>Proper custody: </a:t>
            </a:r>
          </a:p>
          <a:p>
            <a:pPr algn="l"/>
            <a:r>
              <a:rPr lang="en-US" sz="3600" dirty="0" smtClean="0">
                <a:solidFill>
                  <a:schemeClr val="tx1"/>
                </a:solidFill>
                <a:latin typeface="Times New Roman" pitchFamily="18" charset="0"/>
                <a:cs typeface="Times New Roman" pitchFamily="18" charset="0"/>
              </a:rPr>
              <a:t>this section provides for the custody or disposal pending an inquiry or trial of the property specified in the section.</a:t>
            </a:r>
          </a:p>
          <a:p>
            <a:pPr algn="l"/>
            <a:r>
              <a:rPr lang="en-US" sz="3600" b="1" dirty="0" smtClean="0">
                <a:solidFill>
                  <a:schemeClr val="tx1"/>
                </a:solidFill>
                <a:latin typeface="Times New Roman" pitchFamily="18" charset="0"/>
                <a:cs typeface="Times New Roman" pitchFamily="18" charset="0"/>
              </a:rPr>
              <a:t>                                           [AIR1931cal 455]</a:t>
            </a: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04801"/>
            <a:ext cx="8915400" cy="685800"/>
          </a:xfrm>
        </p:spPr>
        <p:txBody>
          <a:bodyPr>
            <a:noAutofit/>
          </a:bodyPr>
          <a:lstStyle/>
          <a:p>
            <a:r>
              <a:rPr lang="en-US" sz="4800" b="1" dirty="0" smtClean="0">
                <a:latin typeface="Times New Roman" pitchFamily="18" charset="0"/>
                <a:cs typeface="Times New Roman" pitchFamily="18" charset="0"/>
              </a:rPr>
              <a:t>Code of criminal procedure,1898</a:t>
            </a:r>
            <a:endParaRPr lang="en-US" sz="4800" b="1" dirty="0">
              <a:latin typeface="Times New Roman" pitchFamily="18" charset="0"/>
              <a:cs typeface="Times New Roman" pitchFamily="18" charset="0"/>
            </a:endParaRPr>
          </a:p>
        </p:txBody>
      </p:sp>
      <p:sp>
        <p:nvSpPr>
          <p:cNvPr id="3" name="Subtitle 2"/>
          <p:cNvSpPr>
            <a:spLocks noGrp="1"/>
          </p:cNvSpPr>
          <p:nvPr>
            <p:ph type="subTitle" idx="1"/>
          </p:nvPr>
        </p:nvSpPr>
        <p:spPr>
          <a:xfrm>
            <a:off x="304800" y="1143000"/>
            <a:ext cx="8534400" cy="5486400"/>
          </a:xfrm>
        </p:spPr>
        <p:txBody>
          <a:bodyPr>
            <a:normAutofit fontScale="92500"/>
          </a:bodyPr>
          <a:lstStyle/>
          <a:p>
            <a:pPr algn="l">
              <a:buFont typeface="Wingdings" pitchFamily="2" charset="2"/>
              <a:buChar char="q"/>
            </a:pPr>
            <a:r>
              <a:rPr lang="en-US" sz="3600" b="1" dirty="0" smtClean="0">
                <a:solidFill>
                  <a:schemeClr val="tx1"/>
                </a:solidFill>
                <a:latin typeface="Times New Roman" pitchFamily="18" charset="0"/>
                <a:cs typeface="Times New Roman" pitchFamily="18" charset="0"/>
              </a:rPr>
              <a:t>To have been used in the commission of an offence:</a:t>
            </a:r>
            <a:endParaRPr lang="en-US" sz="3600" dirty="0" smtClean="0">
              <a:solidFill>
                <a:schemeClr val="tx1"/>
              </a:solidFill>
              <a:latin typeface="Times New Roman" pitchFamily="18" charset="0"/>
              <a:cs typeface="Times New Roman" pitchFamily="18" charset="0"/>
            </a:endParaRPr>
          </a:p>
          <a:p>
            <a:pPr algn="l">
              <a:buFont typeface="Wingdings" pitchFamily="2" charset="2"/>
              <a:buChar char="q"/>
            </a:pPr>
            <a:r>
              <a:rPr lang="en-US" sz="3600" b="1" dirty="0" smtClean="0">
                <a:solidFill>
                  <a:schemeClr val="tx1"/>
                </a:solidFill>
                <a:latin typeface="Times New Roman" pitchFamily="18" charset="0"/>
                <a:cs typeface="Times New Roman" pitchFamily="18" charset="0"/>
              </a:rPr>
              <a:t>Production before any criminal court.</a:t>
            </a:r>
          </a:p>
          <a:p>
            <a:pPr algn="l">
              <a:buFont typeface="Wingdings" pitchFamily="2" charset="2"/>
              <a:buChar char="q"/>
            </a:pPr>
            <a:r>
              <a:rPr lang="en-US" sz="3600" b="1" dirty="0" smtClean="0">
                <a:solidFill>
                  <a:schemeClr val="tx1"/>
                </a:solidFill>
                <a:latin typeface="Times New Roman" pitchFamily="18" charset="0"/>
                <a:cs typeface="Times New Roman" pitchFamily="18" charset="0"/>
              </a:rPr>
              <a:t>Custody of vehicle. </a:t>
            </a:r>
            <a:r>
              <a:rPr lang="en-US" sz="3600" dirty="0" smtClean="0">
                <a:solidFill>
                  <a:schemeClr val="tx1"/>
                </a:solidFill>
                <a:latin typeface="Times New Roman" pitchFamily="18" charset="0"/>
                <a:cs typeface="Times New Roman" pitchFamily="18" charset="0"/>
              </a:rPr>
              <a:t> </a:t>
            </a:r>
          </a:p>
          <a:p>
            <a:pPr algn="l">
              <a:buFont typeface="Wingdings" pitchFamily="2" charset="2"/>
              <a:buChar char="q"/>
            </a:pPr>
            <a:r>
              <a:rPr lang="en-US" dirty="0" smtClean="0">
                <a:solidFill>
                  <a:schemeClr val="tx1"/>
                </a:solidFill>
                <a:latin typeface="Times New Roman" pitchFamily="18" charset="0"/>
                <a:cs typeface="Times New Roman" pitchFamily="18" charset="0"/>
              </a:rPr>
              <a:t>If a vehicle is used by offender for going to or running from a place where offence committed, the vehicle so used can not be said to have been used for commission of that offence and the vehicle can not be taken in to possession by the police as “case property”     </a:t>
            </a:r>
          </a:p>
          <a:p>
            <a:pPr algn="l">
              <a:buFont typeface="Wingdings" pitchFamily="2" charset="2"/>
              <a:buChar char="q"/>
            </a:pPr>
            <a:r>
              <a:rPr lang="en-US" dirty="0" smtClean="0">
                <a:solidFill>
                  <a:schemeClr val="tx1"/>
                </a:solidFill>
                <a:latin typeface="Times New Roman" pitchFamily="18" charset="0"/>
                <a:cs typeface="Times New Roman" pitchFamily="18" charset="0"/>
              </a:rPr>
              <a:t>                                                      </a:t>
            </a:r>
            <a:r>
              <a:rPr lang="en-US" b="1" dirty="0" smtClean="0">
                <a:solidFill>
                  <a:schemeClr val="tx1"/>
                </a:solidFill>
                <a:latin typeface="Times New Roman" pitchFamily="18" charset="0"/>
                <a:cs typeface="Times New Roman" pitchFamily="18" charset="0"/>
              </a:rPr>
              <a:t>[2008MLD1416]</a:t>
            </a:r>
          </a:p>
          <a:p>
            <a:pPr algn="l"/>
            <a:endParaRPr lang="en-US" sz="3600" b="1" dirty="0" smtClean="0">
              <a:solidFill>
                <a:schemeClr val="tx1"/>
              </a:solidFill>
              <a:latin typeface="Times New Roman" pitchFamily="18" charset="0"/>
              <a:cs typeface="Times New Roman" pitchFamily="18" charset="0"/>
            </a:endParaRPr>
          </a:p>
          <a:p>
            <a:pPr algn="l"/>
            <a:endParaRPr lang="en-US" sz="3600" dirty="0" smtClean="0">
              <a:solidFill>
                <a:schemeClr val="tx1"/>
              </a:solidFill>
              <a:latin typeface="Times New Roman" pitchFamily="18" charset="0"/>
              <a:cs typeface="Times New Roman" pitchFamily="18" charset="0"/>
            </a:endParaRPr>
          </a:p>
        </p:txBody>
      </p:sp>
    </p:spTree>
  </p:cSld>
  <p:clrMapOvr>
    <a:masterClrMapping/>
  </p:clrMapOvr>
  <p:transition>
    <p:pull dir="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5"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decel="50000" fill="hold">
                                          <p:stCondLst>
                                            <p:cond delay="0"/>
                                          </p:stCondLst>
                                        </p:cTn>
                                        <p:tgtEl>
                                          <p:spTgt spid="2"/>
                                        </p:tgtEl>
                                        <p:attrNameLst>
                                          <p:attrName>style.rotation</p:attrName>
                                        </p:attrNameLst>
                                      </p:cBhvr>
                                      <p:tavLst>
                                        <p:tav tm="0">
                                          <p:val>
                                            <p:fltVal val="-90"/>
                                          </p:val>
                                        </p:tav>
                                        <p:tav tm="100000">
                                          <p:val>
                                            <p:fltVal val="0"/>
                                          </p:val>
                                        </p:tav>
                                      </p:tavLst>
                                    </p:anim>
                                    <p:anim calcmode="lin" valueType="num">
                                      <p:cBhvr>
                                        <p:cTn id="8" dur="500" decel="50000" fill="hold">
                                          <p:stCondLst>
                                            <p:cond delay="0"/>
                                          </p:stCondLst>
                                        </p:cTn>
                                        <p:tgtEl>
                                          <p:spTgt spid="2"/>
                                        </p:tgtEl>
                                        <p:attrNameLst>
                                          <p:attrName>ppt_w</p:attrName>
                                        </p:attrNameLst>
                                      </p:cBhvr>
                                      <p:tavLst>
                                        <p:tav tm="0">
                                          <p:val>
                                            <p:strVal val="#ppt_w"/>
                                          </p:val>
                                        </p:tav>
                                        <p:tav tm="100000">
                                          <p:val>
                                            <p:strVal val="#ppt_w*.05"/>
                                          </p:val>
                                        </p:tav>
                                      </p:tavLst>
                                    </p:anim>
                                    <p:anim calcmode="lin" valueType="num">
                                      <p:cBhvr>
                                        <p:cTn id="9" dur="500" accel="50000" fill="hold">
                                          <p:stCondLst>
                                            <p:cond delay="500"/>
                                          </p:stCondLst>
                                        </p:cTn>
                                        <p:tgtEl>
                                          <p:spTgt spid="2"/>
                                        </p:tgtEl>
                                        <p:attrNameLst>
                                          <p:attrName>ppt_w</p:attrName>
                                        </p:attrNameLst>
                                      </p:cBhvr>
                                      <p:tavLst>
                                        <p:tav tm="0">
                                          <p:val>
                                            <p:strVal val="#ppt_w*.05"/>
                                          </p:val>
                                        </p:tav>
                                        <p:tav tm="100000">
                                          <p:val>
                                            <p:strVal val="#ppt_w"/>
                                          </p:val>
                                        </p:tav>
                                      </p:tavLst>
                                    </p:anim>
                                    <p:anim calcmode="lin" valueType="num">
                                      <p:cBhvr>
                                        <p:cTn id="10" dur="1000" fill="hold"/>
                                        <p:tgtEl>
                                          <p:spTgt spid="2"/>
                                        </p:tgtEl>
                                        <p:attrNameLst>
                                          <p:attrName>ppt_h</p:attrName>
                                        </p:attrNameLst>
                                      </p:cBhvr>
                                      <p:tavLst>
                                        <p:tav tm="0">
                                          <p:val>
                                            <p:strVal val="#ppt_h"/>
                                          </p:val>
                                        </p:tav>
                                        <p:tav tm="100000">
                                          <p:val>
                                            <p:strVal val="#ppt_h"/>
                                          </p:val>
                                        </p:tav>
                                      </p:tavLst>
                                    </p:anim>
                                    <p:anim calcmode="lin" valueType="num">
                                      <p:cBhvr>
                                        <p:cTn id="11" dur="500" decel="50000" fill="hold">
                                          <p:stCondLst>
                                            <p:cond delay="0"/>
                                          </p:stCondLst>
                                        </p:cTn>
                                        <p:tgtEl>
                                          <p:spTgt spid="2"/>
                                        </p:tgtEl>
                                        <p:attrNameLst>
                                          <p:attrName>ppt_x</p:attrName>
                                        </p:attrNameLst>
                                      </p:cBhvr>
                                      <p:tavLst>
                                        <p:tav tm="0">
                                          <p:val>
                                            <p:strVal val="#ppt_x+.4"/>
                                          </p:val>
                                        </p:tav>
                                        <p:tav tm="100000">
                                          <p:val>
                                            <p:strVal val="#ppt_x"/>
                                          </p:val>
                                        </p:tav>
                                      </p:tavLst>
                                    </p:anim>
                                    <p:anim calcmode="lin" valueType="num">
                                      <p:cBhvr>
                                        <p:cTn id="12" dur="500" decel="50000" fill="hold">
                                          <p:stCondLst>
                                            <p:cond delay="0"/>
                                          </p:stCondLst>
                                        </p:cTn>
                                        <p:tgtEl>
                                          <p:spTgt spid="2"/>
                                        </p:tgtEl>
                                        <p:attrNameLst>
                                          <p:attrName>ppt_y</p:attrName>
                                        </p:attrNameLst>
                                      </p:cBhvr>
                                      <p:tavLst>
                                        <p:tav tm="0">
                                          <p:val>
                                            <p:strVal val="#ppt_y-.2"/>
                                          </p:val>
                                        </p:tav>
                                        <p:tav tm="100000">
                                          <p:val>
                                            <p:strVal val="#ppt_y+.1"/>
                                          </p:val>
                                        </p:tav>
                                      </p:tavLst>
                                    </p:anim>
                                    <p:anim calcmode="lin" valueType="num">
                                      <p:cBhvr>
                                        <p:cTn id="13" dur="500" accel="50000" fill="hold">
                                          <p:stCondLst>
                                            <p:cond delay="500"/>
                                          </p:stCondLst>
                                        </p:cTn>
                                        <p:tgtEl>
                                          <p:spTgt spid="2"/>
                                        </p:tgtEl>
                                        <p:attrNameLst>
                                          <p:attrName>ppt_y</p:attrName>
                                        </p:attrNameLst>
                                      </p:cBhvr>
                                      <p:tavLst>
                                        <p:tav tm="0">
                                          <p:val>
                                            <p:strVal val="#ppt_y+.1"/>
                                          </p:val>
                                        </p:tav>
                                        <p:tav tm="100000">
                                          <p:val>
                                            <p:strVal val="#ppt_y"/>
                                          </p:val>
                                        </p:tav>
                                      </p:tavLst>
                                    </p:anim>
                                    <p:animEffect transition="in" filter="fade">
                                      <p:cBhvr>
                                        <p:cTn id="14" dur="1000" decel="50000">
                                          <p:stCondLst>
                                            <p:cond delay="0"/>
                                          </p:stCondLst>
                                        </p:cTn>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29" presetClass="entr" presetSubtype="0" fill="hold" nodeType="clickEffect">
                                  <p:stCondLst>
                                    <p:cond delay="0"/>
                                  </p:stCondLst>
                                  <p:childTnLst>
                                    <p:set>
                                      <p:cBhvr>
                                        <p:cTn id="18" dur="1" fill="hold">
                                          <p:stCondLst>
                                            <p:cond delay="0"/>
                                          </p:stCondLst>
                                        </p:cTn>
                                        <p:tgtEl>
                                          <p:spTgt spid="3">
                                            <p:txEl>
                                              <p:pRg st="0" end="0"/>
                                            </p:txEl>
                                          </p:spTgt>
                                        </p:tgtEl>
                                        <p:attrNameLst>
                                          <p:attrName>style.visibility</p:attrName>
                                        </p:attrNameLst>
                                      </p:cBhvr>
                                      <p:to>
                                        <p:strVal val="visible"/>
                                      </p:to>
                                    </p:set>
                                    <p:anim calcmode="lin" valueType="num">
                                      <p:cBhvr>
                                        <p:cTn id="19" dur="1000" fill="hold"/>
                                        <p:tgtEl>
                                          <p:spTgt spid="3">
                                            <p:txEl>
                                              <p:pRg st="0" end="0"/>
                                            </p:txEl>
                                          </p:spTgt>
                                        </p:tgtEl>
                                        <p:attrNameLst>
                                          <p:attrName>ppt_x</p:attrName>
                                        </p:attrNameLst>
                                      </p:cBhvr>
                                      <p:tavLst>
                                        <p:tav tm="0">
                                          <p:val>
                                            <p:strVal val="#ppt_x-.2"/>
                                          </p:val>
                                        </p:tav>
                                        <p:tav tm="100000">
                                          <p:val>
                                            <p:strVal val="#ppt_x"/>
                                          </p:val>
                                        </p:tav>
                                      </p:tavLst>
                                    </p:anim>
                                    <p:anim calcmode="lin" valueType="num">
                                      <p:cBhvr>
                                        <p:cTn id="20" dur="1000" fill="hold"/>
                                        <p:tgtEl>
                                          <p:spTgt spid="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21" dur="1000"/>
                                        <p:tgtEl>
                                          <p:spTgt spid="3">
                                            <p:txEl>
                                              <p:pRg st="0" end="0"/>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29" presetClass="entr" presetSubtype="0" fill="hold" nodeType="clickEffect">
                                  <p:stCondLst>
                                    <p:cond delay="0"/>
                                  </p:stCondLst>
                                  <p:childTnLst>
                                    <p:set>
                                      <p:cBhvr>
                                        <p:cTn id="25" dur="1" fill="hold">
                                          <p:stCondLst>
                                            <p:cond delay="0"/>
                                          </p:stCondLst>
                                        </p:cTn>
                                        <p:tgtEl>
                                          <p:spTgt spid="3">
                                            <p:txEl>
                                              <p:pRg st="1" end="1"/>
                                            </p:txEl>
                                          </p:spTgt>
                                        </p:tgtEl>
                                        <p:attrNameLst>
                                          <p:attrName>style.visibility</p:attrName>
                                        </p:attrNameLst>
                                      </p:cBhvr>
                                      <p:to>
                                        <p:strVal val="visible"/>
                                      </p:to>
                                    </p:set>
                                    <p:anim calcmode="lin" valueType="num">
                                      <p:cBhvr>
                                        <p:cTn id="26" dur="1000" fill="hold"/>
                                        <p:tgtEl>
                                          <p:spTgt spid="3">
                                            <p:txEl>
                                              <p:pRg st="1" end="1"/>
                                            </p:txEl>
                                          </p:spTgt>
                                        </p:tgtEl>
                                        <p:attrNameLst>
                                          <p:attrName>ppt_x</p:attrName>
                                        </p:attrNameLst>
                                      </p:cBhvr>
                                      <p:tavLst>
                                        <p:tav tm="0">
                                          <p:val>
                                            <p:strVal val="#ppt_x-.2"/>
                                          </p:val>
                                        </p:tav>
                                        <p:tav tm="100000">
                                          <p:val>
                                            <p:strVal val="#ppt_x"/>
                                          </p:val>
                                        </p:tav>
                                      </p:tavLst>
                                    </p:anim>
                                    <p:anim calcmode="lin" valueType="num">
                                      <p:cBhvr>
                                        <p:cTn id="27" dur="1000" fill="hold"/>
                                        <p:tgtEl>
                                          <p:spTgt spid="3">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8" dur="1000"/>
                                        <p:tgtEl>
                                          <p:spTgt spid="3">
                                            <p:txEl>
                                              <p:pRg st="1" end="1"/>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29" presetClass="entr" presetSubtype="0" fill="hold" nodeType="clickEffect">
                                  <p:stCondLst>
                                    <p:cond delay="0"/>
                                  </p:stCondLst>
                                  <p:childTnLst>
                                    <p:set>
                                      <p:cBhvr>
                                        <p:cTn id="32" dur="1" fill="hold">
                                          <p:stCondLst>
                                            <p:cond delay="0"/>
                                          </p:stCondLst>
                                        </p:cTn>
                                        <p:tgtEl>
                                          <p:spTgt spid="3">
                                            <p:txEl>
                                              <p:pRg st="2" end="2"/>
                                            </p:txEl>
                                          </p:spTgt>
                                        </p:tgtEl>
                                        <p:attrNameLst>
                                          <p:attrName>style.visibility</p:attrName>
                                        </p:attrNameLst>
                                      </p:cBhvr>
                                      <p:to>
                                        <p:strVal val="visible"/>
                                      </p:to>
                                    </p:set>
                                    <p:anim calcmode="lin" valueType="num">
                                      <p:cBhvr>
                                        <p:cTn id="33" dur="1000" fill="hold"/>
                                        <p:tgtEl>
                                          <p:spTgt spid="3">
                                            <p:txEl>
                                              <p:pRg st="2" end="2"/>
                                            </p:txEl>
                                          </p:spTgt>
                                        </p:tgtEl>
                                        <p:attrNameLst>
                                          <p:attrName>ppt_x</p:attrName>
                                        </p:attrNameLst>
                                      </p:cBhvr>
                                      <p:tavLst>
                                        <p:tav tm="0">
                                          <p:val>
                                            <p:strVal val="#ppt_x-.2"/>
                                          </p:val>
                                        </p:tav>
                                        <p:tav tm="100000">
                                          <p:val>
                                            <p:strVal val="#ppt_x"/>
                                          </p:val>
                                        </p:tav>
                                      </p:tavLst>
                                    </p:anim>
                                    <p:anim calcmode="lin" valueType="num">
                                      <p:cBhvr>
                                        <p:cTn id="34" dur="1000" fill="hold"/>
                                        <p:tgtEl>
                                          <p:spTgt spid="3">
                                            <p:txEl>
                                              <p:pRg st="2" end="2"/>
                                            </p:txEl>
                                          </p:spTgt>
                                        </p:tgtEl>
                                        <p:attrNameLst>
                                          <p:attrName>ppt_y</p:attrName>
                                        </p:attrNameLst>
                                      </p:cBhvr>
                                      <p:tavLst>
                                        <p:tav tm="0">
                                          <p:val>
                                            <p:strVal val="#ppt_y"/>
                                          </p:val>
                                        </p:tav>
                                        <p:tav tm="100000">
                                          <p:val>
                                            <p:strVal val="#ppt_y"/>
                                          </p:val>
                                        </p:tav>
                                      </p:tavLst>
                                    </p:anim>
                                    <p:animEffect transition="in" filter="wipe(right)" prLst="gradientSize: 0.1">
                                      <p:cBhvr>
                                        <p:cTn id="35" dur="1000"/>
                                        <p:tgtEl>
                                          <p:spTgt spid="3">
                                            <p:txEl>
                                              <p:pRg st="2" end="2"/>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9" presetClass="entr" presetSubtype="0"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 calcmode="lin" valueType="num">
                                      <p:cBhvr>
                                        <p:cTn id="40" dur="1000" fill="hold"/>
                                        <p:tgtEl>
                                          <p:spTgt spid="3">
                                            <p:txEl>
                                              <p:pRg st="3" end="3"/>
                                            </p:txEl>
                                          </p:spTgt>
                                        </p:tgtEl>
                                        <p:attrNameLst>
                                          <p:attrName>ppt_x</p:attrName>
                                        </p:attrNameLst>
                                      </p:cBhvr>
                                      <p:tavLst>
                                        <p:tav tm="0">
                                          <p:val>
                                            <p:strVal val="#ppt_x-.2"/>
                                          </p:val>
                                        </p:tav>
                                        <p:tav tm="100000">
                                          <p:val>
                                            <p:strVal val="#ppt_x"/>
                                          </p:val>
                                        </p:tav>
                                      </p:tavLst>
                                    </p:anim>
                                    <p:anim calcmode="lin" valueType="num">
                                      <p:cBhvr>
                                        <p:cTn id="41" dur="1000" fill="hold"/>
                                        <p:tgtEl>
                                          <p:spTgt spid="3">
                                            <p:txEl>
                                              <p:pRg st="3" end="3"/>
                                            </p:txEl>
                                          </p:spTgt>
                                        </p:tgtEl>
                                        <p:attrNameLst>
                                          <p:attrName>ppt_y</p:attrName>
                                        </p:attrNameLst>
                                      </p:cBhvr>
                                      <p:tavLst>
                                        <p:tav tm="0">
                                          <p:val>
                                            <p:strVal val="#ppt_y"/>
                                          </p:val>
                                        </p:tav>
                                        <p:tav tm="100000">
                                          <p:val>
                                            <p:strVal val="#ppt_y"/>
                                          </p:val>
                                        </p:tav>
                                      </p:tavLst>
                                    </p:anim>
                                    <p:animEffect transition="in" filter="wipe(right)" prLst="gradientSize: 0.1">
                                      <p:cBhvr>
                                        <p:cTn id="42" dur="1000"/>
                                        <p:tgtEl>
                                          <p:spTgt spid="3">
                                            <p:txEl>
                                              <p:pRg st="3" end="3"/>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9" presetClass="entr" presetSubtype="0" fill="hold" nodeType="clickEffect">
                                  <p:stCondLst>
                                    <p:cond delay="0"/>
                                  </p:stCondLst>
                                  <p:childTnLst>
                                    <p:set>
                                      <p:cBhvr>
                                        <p:cTn id="46" dur="1" fill="hold">
                                          <p:stCondLst>
                                            <p:cond delay="0"/>
                                          </p:stCondLst>
                                        </p:cTn>
                                        <p:tgtEl>
                                          <p:spTgt spid="3">
                                            <p:txEl>
                                              <p:pRg st="4" end="4"/>
                                            </p:txEl>
                                          </p:spTgt>
                                        </p:tgtEl>
                                        <p:attrNameLst>
                                          <p:attrName>style.visibility</p:attrName>
                                        </p:attrNameLst>
                                      </p:cBhvr>
                                      <p:to>
                                        <p:strVal val="visible"/>
                                      </p:to>
                                    </p:set>
                                    <p:anim calcmode="lin" valueType="num">
                                      <p:cBhvr>
                                        <p:cTn id="47" dur="1000" fill="hold"/>
                                        <p:tgtEl>
                                          <p:spTgt spid="3">
                                            <p:txEl>
                                              <p:pRg st="4" end="4"/>
                                            </p:txEl>
                                          </p:spTgt>
                                        </p:tgtEl>
                                        <p:attrNameLst>
                                          <p:attrName>ppt_x</p:attrName>
                                        </p:attrNameLst>
                                      </p:cBhvr>
                                      <p:tavLst>
                                        <p:tav tm="0">
                                          <p:val>
                                            <p:strVal val="#ppt_x-.2"/>
                                          </p:val>
                                        </p:tav>
                                        <p:tav tm="100000">
                                          <p:val>
                                            <p:strVal val="#ppt_x"/>
                                          </p:val>
                                        </p:tav>
                                      </p:tavLst>
                                    </p:anim>
                                    <p:anim calcmode="lin" valueType="num">
                                      <p:cBhvr>
                                        <p:cTn id="48" dur="1000" fill="hold"/>
                                        <p:tgtEl>
                                          <p:spTgt spid="3">
                                            <p:txEl>
                                              <p:pRg st="4" end="4"/>
                                            </p:txEl>
                                          </p:spTgt>
                                        </p:tgtEl>
                                        <p:attrNameLst>
                                          <p:attrName>ppt_y</p:attrName>
                                        </p:attrNameLst>
                                      </p:cBhvr>
                                      <p:tavLst>
                                        <p:tav tm="0">
                                          <p:val>
                                            <p:strVal val="#ppt_y"/>
                                          </p:val>
                                        </p:tav>
                                        <p:tav tm="100000">
                                          <p:val>
                                            <p:strVal val="#ppt_y"/>
                                          </p:val>
                                        </p:tav>
                                      </p:tavLst>
                                    </p:anim>
                                    <p:animEffect transition="in" filter="wipe(right)" prLst="gradientSize: 0.1">
                                      <p:cBhvr>
                                        <p:cTn id="49"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38</TotalTime>
  <Words>708</Words>
  <Application>Microsoft Office PowerPoint</Application>
  <PresentationFormat>On-screen Show (4:3)</PresentationFormat>
  <Paragraphs>72</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lpstr>Code of criminal procedure,1898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Code of criminal procedure,1898</dc:title>
  <dc:creator>nizam</dc:creator>
  <cp:lastModifiedBy>Home</cp:lastModifiedBy>
  <cp:revision>17</cp:revision>
  <dcterms:created xsi:type="dcterms:W3CDTF">2014-09-15T05:13:14Z</dcterms:created>
  <dcterms:modified xsi:type="dcterms:W3CDTF">2020-07-16T06:51:23Z</dcterms:modified>
</cp:coreProperties>
</file>