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/>
          </a:bodyPr>
          <a:lstStyle/>
          <a:p>
            <a:r>
              <a:rPr lang="ps-AF" sz="4000" dirty="0" smtClean="0">
                <a:solidFill>
                  <a:schemeClr val="tx1"/>
                </a:solidFill>
                <a:cs typeface="Afghantype {A. Pajhwak}" pitchFamily="2" charset="-78"/>
              </a:rPr>
              <a:t>ادبي اصطلاحات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>
                <a:cs typeface="Pashto Arial" pitchFamily="2" charset="-78"/>
              </a:rPr>
              <a:t>Subjectivity</a:t>
            </a:r>
            <a:r>
              <a:rPr lang="ps-AF" sz="2800" dirty="0" smtClean="0">
                <a:cs typeface="Pashto Arial" pitchFamily="2" charset="-78"/>
              </a:rPr>
              <a:t>    </a:t>
            </a:r>
            <a:r>
              <a:rPr lang="en-US" sz="2800" dirty="0" smtClean="0">
                <a:cs typeface="Pashto Arial" pitchFamily="2" charset="-78"/>
              </a:rPr>
              <a:t>:</a:t>
            </a:r>
            <a:r>
              <a:rPr lang="ps-AF" sz="2800" dirty="0" smtClean="0">
                <a:cs typeface="Pashto Arial" pitchFamily="2" charset="-78"/>
              </a:rPr>
              <a:t>داخليت   </a:t>
            </a:r>
            <a:endParaRPr lang="ps-AF" sz="28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داخليت لغوي مانا ده دننه،باطن. په ادبي اصطلاح کښې داخليت و هغه کلام ته وئيل کيږي په 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کوم کښې چې د ليکوال خپلې شخصي پېښي ،مزاج،احساسات ،نظر او فرعي احساسات وړاندې کوي . هغه کلام چې پکښې شخصي تجربه،د شخصي حساب په توګه او د خپل زړه قيصه وړاندې </a:t>
            </a:r>
          </a:p>
          <a:p>
            <a:pPr algn="r"/>
            <a:r>
              <a:rPr lang="ps-AF" sz="2000" dirty="0" smtClean="0">
                <a:cs typeface="Pashto Arial" pitchFamily="2" charset="-78"/>
              </a:rPr>
              <a:t>کولو ته داخليت وايي .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داخليت د بهرنۍ نړۍ،او د هغې د څرګندوني پر ځای د فرد داخلي نړۍ سره تړاو لري . که څه هم د داخلي نړۍ پېښي نه شي کولای د بهرنۍ نړۍ له پېښو څخه جدا شي.د داخليت اصطلاح په عمومي ډول د شعر سره تعلق لري .خواجه ذکريا ليکي،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د داخليت مانا دا ده چې شاعر د بهرنۍ نړۍ سره يو غرض نه لري .بلکې هغه د خپل زړه په نړۍ کښې ګوري او خپل عمل څرګندوي .که چيري بيا هم د بهرنۍ نړۍ په اړه يو څه وائي نو هغه به هم د ځان په ژور داخليت کښې ډوبولو سره وړاندې کوي . </a:t>
            </a:r>
            <a:endParaRPr lang="ps-AF" sz="20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en-US" sz="2000" dirty="0">
              <a:solidFill>
                <a:schemeClr val="tx1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8213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داخليت:</a:t>
            </a: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داخليت په حقله ډاکټر ابواللیث صدیقي لیکي .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داخلیت په دې مانا دی چې د طبعیت ټنګار یواځي د داخلي شرایطو ،شخصي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احساساتو،احساساتي پېښو او حالاتو باندې بیان دی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د ده د ټولو تجربو مرکز او سرچینه د شاعر خپل ځان دی او د هغه کائینات د ده د زړه نړۍ ده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.د ده دشاعرۍ ژوندلیک،دیوان،درد او غم ټولګه ده .د هغه شاعري یواځي د زړه تیر وي چې د ده د زړه ټکان په روښانه ډول اورېدل کیدای شي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/>
          </a:bodyPr>
          <a:lstStyle/>
          <a:p>
            <a:pPr algn="r">
              <a:buNone/>
            </a:pPr>
            <a:r>
              <a:rPr lang="en-US" sz="2800" dirty="0" smtClean="0">
                <a:solidFill>
                  <a:srgbClr val="00B0F0"/>
                </a:solidFill>
                <a:cs typeface="Pokhto" pitchFamily="2" charset="-78"/>
              </a:rPr>
              <a:t>Objectivity       :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خارجیت </a:t>
            </a: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خارجیت د خراجي یو صفت دی چې د داخلیت برعکس دی .د خارجي لفظي مانا ده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باهر، شاوخوا، د خارجیت لغوي مانا بهرنۍ، او ظاهري . په ادبي اصطلاح کښې خارجیت هغه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معروضي کلام ته وئیل کیږي چې د داخلي نړۍ د پېښو او احساساتو او مزاج پر ځای د خارجي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نړۍ سره تړاو لري .خارجیت اصطلاح په ځانګړي ډول له شعر سره تړاو لري خارجي شاعري هغه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حقایق وړاندې کوي د کوم چې تاسو اندېښنه لرئ چې د شخصي احساساتو او تعصبونه څخه ازاده وي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ډاګټر ابواللیث لیکي :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خارجیت معني دا ده چې یو شاعر د شخصي احساساتو او جذباتو پر ځای یوازي بهرنۍ اړتیاو او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اړیکو کښې شکېل وي .هغه دا نه شي کولی چې د خپلې مجبوبې په سترګو کښې شراب احساس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کړي او نه وه نورو ته دا احساس ورکوي هغه یواځي د هغې د جامو،لوازمو،پيتل، عکس  او محرمونو په اړه پاملرنه کوي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Narcissism</a:t>
            </a:r>
            <a:r>
              <a:rPr lang="ps-AF" sz="3200" dirty="0" smtClean="0">
                <a:cs typeface="Pokhto" pitchFamily="2" charset="-78"/>
              </a:rPr>
              <a:t> </a:t>
            </a:r>
            <a:r>
              <a:rPr lang="en-US" sz="3200" dirty="0" smtClean="0">
                <a:cs typeface="Pokhto" pitchFamily="2" charset="-78"/>
              </a:rPr>
              <a:t>:</a:t>
            </a:r>
            <a:r>
              <a:rPr lang="ps-AF" sz="3200" dirty="0" smtClean="0">
                <a:cs typeface="Pokhto" pitchFamily="2" charset="-78"/>
              </a:rPr>
              <a:t>نرګسیت 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 اصطلاح د یوناني خراپاتو څخه سرچینه اخلي ،چيري یو ځوان ناریسیس د هغه خپل عکس سره مینه درلوده،چې د اوبو په حوض منعکس شوی دی .بنیادي توګه نرګسیت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ارواح پوهنې اصطلاح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نرګسیت ښکار سړی په خپل ذات کښې دومره پاته کېدل چې د بهرني ذات ټوټه ورته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ښکاري ، نرګسیت په ارواح پوهنه کښې ماروغي ده ، په ادب کښې نرګسیت د هغو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هنرمندانو د پاره کارول کیږي څوک چې د ځاني ،خودغرضي حالت څخه رنځیږي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.خودغرضیت او مخ دریځ، توضیحات،په هنر مند کښې د عبادت او بې غرضۍ کچه د عادي انسانانو پرته لوړ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197</TotalTime>
  <Words>531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ادبي اصطلاحات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31</cp:revision>
  <dcterms:created xsi:type="dcterms:W3CDTF">2006-08-16T00:00:00Z</dcterms:created>
  <dcterms:modified xsi:type="dcterms:W3CDTF">2020-08-16T10:05:48Z</dcterms:modified>
</cp:coreProperties>
</file>