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9" r:id="rId3"/>
    <p:sldId id="258" r:id="rId4"/>
    <p:sldId id="270" r:id="rId5"/>
    <p:sldId id="259" r:id="rId6"/>
    <p:sldId id="260" r:id="rId7"/>
    <p:sldId id="271" r:id="rId8"/>
    <p:sldId id="262" r:id="rId9"/>
    <p:sldId id="263" r:id="rId10"/>
    <p:sldId id="264" r:id="rId11"/>
    <p:sldId id="265" r:id="rId12"/>
    <p:sldId id="266" r:id="rId13"/>
    <p:sldId id="267" r:id="rId14"/>
    <p:sldId id="268" r:id="rId15"/>
    <p:sldId id="272"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0" autoAdjust="0"/>
    <p:restoredTop sz="94660"/>
  </p:normalViewPr>
  <p:slideViewPr>
    <p:cSldViewPr snapToGrid="0">
      <p:cViewPr varScale="1">
        <p:scale>
          <a:sx n="85" d="100"/>
          <a:sy n="85" d="100"/>
        </p:scale>
        <p:origin x="16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39870089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0886918-0219-4223-AD87-0FE292335905}"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168325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25365196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2996979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1276656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0886918-0219-4223-AD87-0FE292335905}" type="datetimeFigureOut">
              <a:rPr lang="en-US" smtClean="0"/>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41534959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E0886918-0219-4223-AD87-0FE292335905}" type="datetimeFigureOut">
              <a:rPr lang="en-US" smtClean="0"/>
              <a:t>7/16/2020</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2703922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22896104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1825248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534441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0886918-0219-4223-AD87-0FE292335905}" type="datetimeFigureOut">
              <a:rPr lang="en-US" smtClean="0"/>
              <a:t>7/16/2020</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1693455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0886918-0219-4223-AD87-0FE292335905}"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6900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0886918-0219-4223-AD87-0FE292335905}" type="datetimeFigureOut">
              <a:rPr lang="en-US" smtClean="0"/>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528104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0886918-0219-4223-AD87-0FE292335905}" type="datetimeFigureOut">
              <a:rPr lang="en-US" smtClean="0"/>
              <a:t>7/16/2020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7022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886918-0219-4223-AD87-0FE292335905}" type="datetimeFigureOut">
              <a:rPr lang="en-US" smtClean="0"/>
              <a:t>7/16/2020</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3340861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0886918-0219-4223-AD87-0FE292335905}"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182147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0886918-0219-4223-AD87-0FE292335905}" type="datetimeFigureOut">
              <a:rPr lang="en-US" smtClean="0"/>
              <a:t>7/16/2020</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A474FCFC-52B3-4461-A169-E5A6C756F0F3}" type="slidenum">
              <a:rPr lang="en-US" smtClean="0"/>
              <a:t>‹#›</a:t>
            </a:fld>
            <a:endParaRPr lang="en-US"/>
          </a:p>
        </p:txBody>
      </p:sp>
    </p:spTree>
    <p:extLst>
      <p:ext uri="{BB962C8B-B14F-4D97-AF65-F5344CB8AC3E}">
        <p14:creationId xmlns:p14="http://schemas.microsoft.com/office/powerpoint/2010/main" val="370016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E0886918-0219-4223-AD87-0FE292335905}" type="datetimeFigureOut">
              <a:rPr lang="en-US" smtClean="0"/>
              <a:t>7/16/2020</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A474FCFC-52B3-4461-A169-E5A6C756F0F3}" type="slidenum">
              <a:rPr lang="en-US" smtClean="0"/>
              <a:t>‹#›</a:t>
            </a:fld>
            <a:endParaRPr lang="en-US"/>
          </a:p>
        </p:txBody>
      </p:sp>
    </p:spTree>
    <p:extLst>
      <p:ext uri="{BB962C8B-B14F-4D97-AF65-F5344CB8AC3E}">
        <p14:creationId xmlns:p14="http://schemas.microsoft.com/office/powerpoint/2010/main" val="28261650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nhealth.com/content/1/viral_infectio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onhealth.com/content/1/secondhand_smoke_dangers" TargetMode="External"/><Relationship Id="rId2" Type="http://schemas.openxmlformats.org/officeDocument/2006/relationships/hyperlink" Target="https://www.onhealth.com/content/1/effects_of_smokin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How to Prevent the Common Cold</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By: </a:t>
            </a:r>
            <a:r>
              <a:rPr lang="en-US" dirty="0" err="1" smtClean="0"/>
              <a:t>hafsa</a:t>
            </a:r>
            <a:r>
              <a:rPr lang="en-US" dirty="0" smtClean="0"/>
              <a:t> </a:t>
            </a:r>
            <a:r>
              <a:rPr lang="en-US" dirty="0" err="1" smtClean="0"/>
              <a:t>karim</a:t>
            </a:r>
            <a:r>
              <a:rPr lang="en-US" dirty="0" smtClean="0"/>
              <a:t> </a:t>
            </a:r>
            <a:endParaRPr lang="en-US" dirty="0"/>
          </a:p>
        </p:txBody>
      </p:sp>
    </p:spTree>
    <p:extLst>
      <p:ext uri="{BB962C8B-B14F-4D97-AF65-F5344CB8AC3E}">
        <p14:creationId xmlns:p14="http://schemas.microsoft.com/office/powerpoint/2010/main" val="107167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Wash toys </a:t>
            </a:r>
            <a:endParaRPr lang="en-US" dirty="0"/>
          </a:p>
        </p:txBody>
      </p:sp>
      <p:sp>
        <p:nvSpPr>
          <p:cNvPr id="3" name="Content Placeholder 2"/>
          <p:cNvSpPr>
            <a:spLocks noGrp="1"/>
          </p:cNvSpPr>
          <p:nvPr>
            <p:ph idx="1"/>
          </p:nvPr>
        </p:nvSpPr>
        <p:spPr/>
        <p:txBody>
          <a:bodyPr/>
          <a:lstStyle/>
          <a:p>
            <a:r>
              <a:rPr lang="en-US" dirty="0"/>
              <a:t>Children are four times more likely to get a cold than adults, and often the common cold virus is spread by contact with toys. When you clean all household surfaces, remember to clean your child's toys too.</a:t>
            </a:r>
          </a:p>
        </p:txBody>
      </p:sp>
    </p:spTree>
    <p:extLst>
      <p:ext uri="{BB962C8B-B14F-4D97-AF65-F5344CB8AC3E}">
        <p14:creationId xmlns:p14="http://schemas.microsoft.com/office/powerpoint/2010/main" val="416508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paper towel …</a:t>
            </a:r>
            <a:endParaRPr lang="en-US" dirty="0"/>
          </a:p>
        </p:txBody>
      </p:sp>
      <p:sp>
        <p:nvSpPr>
          <p:cNvPr id="3" name="Content Placeholder 2"/>
          <p:cNvSpPr>
            <a:spLocks noGrp="1"/>
          </p:cNvSpPr>
          <p:nvPr>
            <p:ph idx="1"/>
          </p:nvPr>
        </p:nvSpPr>
        <p:spPr/>
        <p:txBody>
          <a:bodyPr/>
          <a:lstStyle/>
          <a:p>
            <a:r>
              <a:rPr lang="en-US" dirty="0"/>
              <a:t>Cloth towels can harbor viruses for hours after being touched, just as many surfaces do. To avoid contamination, use paper towels to clean up in the kitchen and to dry your hands after washing.</a:t>
            </a:r>
          </a:p>
        </p:txBody>
      </p:sp>
    </p:spTree>
    <p:extLst>
      <p:ext uri="{BB962C8B-B14F-4D97-AF65-F5344CB8AC3E}">
        <p14:creationId xmlns:p14="http://schemas.microsoft.com/office/powerpoint/2010/main" val="1588166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Throw  tissues away  after use </a:t>
            </a:r>
            <a:endParaRPr lang="en-US" dirty="0"/>
          </a:p>
        </p:txBody>
      </p:sp>
      <p:sp>
        <p:nvSpPr>
          <p:cNvPr id="3" name="Content Placeholder 2"/>
          <p:cNvSpPr>
            <a:spLocks noGrp="1"/>
          </p:cNvSpPr>
          <p:nvPr>
            <p:ph idx="1"/>
          </p:nvPr>
        </p:nvSpPr>
        <p:spPr/>
        <p:txBody>
          <a:bodyPr/>
          <a:lstStyle/>
          <a:p>
            <a:r>
              <a:rPr lang="en-US" dirty="0"/>
              <a:t>You'll probably use a lot of tissues if you have a cold, but be sure you throw them away after each use. Even a small sneeze into one tissue will harbor the virus for hours and if placed on a table or countertop, it will contaminate the surface</a:t>
            </a:r>
          </a:p>
        </p:txBody>
      </p:sp>
    </p:spTree>
    <p:extLst>
      <p:ext uri="{BB962C8B-B14F-4D97-AF65-F5344CB8AC3E}">
        <p14:creationId xmlns:p14="http://schemas.microsoft.com/office/powerpoint/2010/main" val="3220943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Maintain healthy life style </a:t>
            </a:r>
            <a:endParaRPr lang="en-US" dirty="0"/>
          </a:p>
        </p:txBody>
      </p:sp>
      <p:sp>
        <p:nvSpPr>
          <p:cNvPr id="3" name="Content Placeholder 2"/>
          <p:cNvSpPr>
            <a:spLocks noGrp="1"/>
          </p:cNvSpPr>
          <p:nvPr>
            <p:ph idx="1"/>
          </p:nvPr>
        </p:nvSpPr>
        <p:spPr/>
        <p:txBody>
          <a:bodyPr/>
          <a:lstStyle/>
          <a:p>
            <a:r>
              <a:rPr lang="en-US" dirty="0"/>
              <a:t>It's important to be healthy at all times, so that if you do get a cold your body's immune system is strong and can fight the infection. Eat a balanced diet with plenty of fruits and vegetables, exercise regularly, and get enough sleep.</a:t>
            </a:r>
          </a:p>
        </p:txBody>
      </p:sp>
    </p:spTree>
    <p:extLst>
      <p:ext uri="{BB962C8B-B14F-4D97-AF65-F5344CB8AC3E}">
        <p14:creationId xmlns:p14="http://schemas.microsoft.com/office/powerpoint/2010/main" val="157682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 stress </a:t>
            </a:r>
            <a:endParaRPr lang="en-US" dirty="0"/>
          </a:p>
        </p:txBody>
      </p:sp>
      <p:sp>
        <p:nvSpPr>
          <p:cNvPr id="3" name="Content Placeholder 2"/>
          <p:cNvSpPr>
            <a:spLocks noGrp="1"/>
          </p:cNvSpPr>
          <p:nvPr>
            <p:ph idx="1"/>
          </p:nvPr>
        </p:nvSpPr>
        <p:spPr/>
        <p:txBody>
          <a:bodyPr/>
          <a:lstStyle/>
          <a:p>
            <a:r>
              <a:rPr lang="en-US" dirty="0"/>
              <a:t>When we experience stress we release a hormone called cortisol, which has anti-inflammatory properties. Chronic stress causes an over-production of this hormone, which in turn causes the immune system to become resistant to it. Studies have shown that when a chronically stressed person is exposed to the common cold virus, which causes inflammation, their bodies are less able to fight it because their natural anti-inflammatory response does not work as well as it should.</a:t>
            </a:r>
          </a:p>
        </p:txBody>
      </p:sp>
    </p:spTree>
    <p:extLst>
      <p:ext uri="{BB962C8B-B14F-4D97-AF65-F5344CB8AC3E}">
        <p14:creationId xmlns:p14="http://schemas.microsoft.com/office/powerpoint/2010/main" val="115733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mtClean="0"/>
              <a:t>THANK YOUUUUUUUUUUU</a:t>
            </a:r>
            <a:endParaRPr lang="en-US"/>
          </a:p>
        </p:txBody>
      </p:sp>
    </p:spTree>
    <p:extLst>
      <p:ext uri="{BB962C8B-B14F-4D97-AF65-F5344CB8AC3E}">
        <p14:creationId xmlns:p14="http://schemas.microsoft.com/office/powerpoint/2010/main" val="27447593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074" name="Picture 2" descr="slide.ImageAlt"/>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94855" y="166255"/>
            <a:ext cx="11388436" cy="63800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7395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causes the common cold, and how is it spread?</a:t>
            </a:r>
            <a:br>
              <a:rPr lang="en-US" b="1" dirty="0"/>
            </a:br>
            <a:endParaRPr lang="en-US" dirty="0"/>
          </a:p>
        </p:txBody>
      </p:sp>
      <p:sp>
        <p:nvSpPr>
          <p:cNvPr id="3" name="Content Placeholder 2"/>
          <p:cNvSpPr>
            <a:spLocks noGrp="1"/>
          </p:cNvSpPr>
          <p:nvPr>
            <p:ph idx="1"/>
          </p:nvPr>
        </p:nvSpPr>
        <p:spPr/>
        <p:txBody>
          <a:bodyPr/>
          <a:lstStyle/>
          <a:p>
            <a:r>
              <a:rPr lang="en-US" dirty="0" smtClean="0"/>
              <a:t>the </a:t>
            </a:r>
            <a:r>
              <a:rPr lang="en-US" dirty="0"/>
              <a:t>common cold refers to a group of symptoms caused by </a:t>
            </a:r>
            <a:r>
              <a:rPr lang="en-US" dirty="0">
                <a:hlinkClick r:id="rId2"/>
              </a:rPr>
              <a:t>viruses</a:t>
            </a:r>
            <a:r>
              <a:rPr lang="en-US" dirty="0"/>
              <a:t>. Rhinoviruses cause the most cases of the common cold, and more than 200 different viruses have been identified that cause cold symptoms. Colds are most often transmitted from one person to another via the hands – for example, by shaking hands with a person who has a cold. Droplets containing the virus may be coughed or sneezed by an infected person into the air and inhaled by another. The virus may contaminate a surface such as a doorknob or </a:t>
            </a:r>
            <a:r>
              <a:rPr lang="en-US" dirty="0" smtClean="0"/>
              <a:t>countertop.</a:t>
            </a:r>
            <a:endParaRPr lang="en-US" dirty="0"/>
          </a:p>
        </p:txBody>
      </p:sp>
    </p:spTree>
    <p:extLst>
      <p:ext uri="{BB962C8B-B14F-4D97-AF65-F5344CB8AC3E}">
        <p14:creationId xmlns:p14="http://schemas.microsoft.com/office/powerpoint/2010/main" val="11677336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to Prevent the Common Cold</a:t>
            </a:r>
            <a:endParaRPr lang="en-US" dirty="0"/>
          </a:p>
        </p:txBody>
      </p:sp>
      <p:sp>
        <p:nvSpPr>
          <p:cNvPr id="3" name="Content Placeholder 2"/>
          <p:cNvSpPr>
            <a:spLocks noGrp="1"/>
          </p:cNvSpPr>
          <p:nvPr>
            <p:ph idx="1"/>
          </p:nvPr>
        </p:nvSpPr>
        <p:spPr/>
        <p:txBody>
          <a:bodyPr>
            <a:normAutofit lnSpcReduction="10000"/>
          </a:bodyPr>
          <a:lstStyle/>
          <a:p>
            <a:r>
              <a:rPr lang="en-US" dirty="0"/>
              <a:t>Wash your hands often. Washing your hands for at least 20 seconds can help protect you from getting sick. ...</a:t>
            </a:r>
          </a:p>
          <a:p>
            <a:r>
              <a:rPr lang="en-US" dirty="0"/>
              <a:t>Avoid touching your face. ...</a:t>
            </a:r>
          </a:p>
          <a:p>
            <a:r>
              <a:rPr lang="en-US" dirty="0"/>
              <a:t>Don't smoke. ...</a:t>
            </a:r>
          </a:p>
          <a:p>
            <a:r>
              <a:rPr lang="en-US" dirty="0"/>
              <a:t>Use disposable items if a family member is infected. ...</a:t>
            </a:r>
          </a:p>
          <a:p>
            <a:r>
              <a:rPr lang="en-US" dirty="0"/>
              <a:t>Keep household surfaces clean. ...</a:t>
            </a:r>
          </a:p>
          <a:p>
            <a:r>
              <a:rPr lang="en-US" dirty="0"/>
              <a:t>Wash toys. ...</a:t>
            </a:r>
          </a:p>
          <a:p>
            <a:r>
              <a:rPr lang="en-US" dirty="0"/>
              <a:t>Use paper towels. ...</a:t>
            </a:r>
          </a:p>
          <a:p>
            <a:r>
              <a:rPr lang="en-US" dirty="0"/>
              <a:t>Throw tissues away after use</a:t>
            </a:r>
          </a:p>
          <a:p>
            <a:endParaRPr lang="en-US" dirty="0"/>
          </a:p>
        </p:txBody>
      </p:sp>
    </p:spTree>
    <p:extLst>
      <p:ext uri="{BB962C8B-B14F-4D97-AF65-F5344CB8AC3E}">
        <p14:creationId xmlns:p14="http://schemas.microsoft.com/office/powerpoint/2010/main" val="280740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You can reduce your risk of getting a cold by following a few simple steps.</a:t>
            </a:r>
          </a:p>
        </p:txBody>
      </p:sp>
      <p:sp>
        <p:nvSpPr>
          <p:cNvPr id="5" name="Rectangle 4"/>
          <p:cNvSpPr/>
          <p:nvPr/>
        </p:nvSpPr>
        <p:spPr>
          <a:xfrm>
            <a:off x="3048000" y="1997839"/>
            <a:ext cx="6096000" cy="2862322"/>
          </a:xfrm>
          <a:prstGeom prst="rect">
            <a:avLst/>
          </a:prstGeom>
        </p:spPr>
        <p:txBody>
          <a:bodyPr>
            <a:spAutoFit/>
          </a:bodyPr>
          <a:lstStyle/>
          <a:p>
            <a:r>
              <a:rPr lang="en-US" b="1" i="0" dirty="0" smtClean="0">
                <a:solidFill>
                  <a:srgbClr val="000000"/>
                </a:solidFill>
                <a:effectLst/>
                <a:latin typeface="Raleway"/>
              </a:rPr>
              <a:t>Washing your hands </a:t>
            </a:r>
            <a:r>
              <a:rPr lang="en-US" b="0" i="0" dirty="0" smtClean="0">
                <a:solidFill>
                  <a:srgbClr val="000000"/>
                </a:solidFill>
                <a:effectLst/>
                <a:latin typeface="Raleway"/>
              </a:rPr>
              <a:t>for at least 20 seconds can help protect you from getting sick. Washing your hands frequently helps prevent the spread of infection. Use plain soap and water, making sure to pay attention to spaces between fingers, and under the fingernails. Rinse and dry with a clean towel. Teach your children to wash their hands properly. If soap and water is unavailable, alcohol-based hand sanitizers are an alternative.</a:t>
            </a:r>
          </a:p>
          <a:p>
            <a:r>
              <a:rPr lang="en-US" b="0" i="0" dirty="0" smtClean="0">
                <a:solidFill>
                  <a:srgbClr val="000000"/>
                </a:solidFill>
                <a:effectLst/>
                <a:latin typeface="Raleway"/>
              </a:rPr>
              <a:t>Make sure to wash hands after sneezing or coughing, and before handling food.</a:t>
            </a:r>
            <a:endParaRPr lang="en-US" b="0" i="0" dirty="0">
              <a:solidFill>
                <a:srgbClr val="000000"/>
              </a:solidFill>
              <a:effectLst/>
              <a:latin typeface="Raleway"/>
            </a:endParaRPr>
          </a:p>
        </p:txBody>
      </p:sp>
    </p:spTree>
    <p:extLst>
      <p:ext uri="{BB962C8B-B14F-4D97-AF65-F5344CB8AC3E}">
        <p14:creationId xmlns:p14="http://schemas.microsoft.com/office/powerpoint/2010/main" val="3543988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a:t>
            </a:r>
            <a:r>
              <a:rPr lang="en-US" dirty="0" smtClean="0"/>
              <a:t>void </a:t>
            </a:r>
            <a:r>
              <a:rPr lang="en-US" dirty="0" smtClean="0"/>
              <a:t>touching your face</a:t>
            </a:r>
            <a:endParaRPr lang="en-US" dirty="0"/>
          </a:p>
        </p:txBody>
      </p:sp>
      <p:sp>
        <p:nvSpPr>
          <p:cNvPr id="3" name="Content Placeholder 2"/>
          <p:cNvSpPr>
            <a:spLocks noGrp="1"/>
          </p:cNvSpPr>
          <p:nvPr>
            <p:ph idx="1"/>
          </p:nvPr>
        </p:nvSpPr>
        <p:spPr/>
        <p:txBody>
          <a:bodyPr/>
          <a:lstStyle/>
          <a:p>
            <a:r>
              <a:rPr lang="en-US" dirty="0"/>
              <a:t>Viruses can enter your body through the areas around your nose, mouth, and eyes. It is important to avoid touching your face if you are exposed to a person with a cold, especially if you have not washed your hands.</a:t>
            </a:r>
          </a:p>
        </p:txBody>
      </p:sp>
    </p:spTree>
    <p:extLst>
      <p:ext uri="{BB962C8B-B14F-4D97-AF65-F5344CB8AC3E}">
        <p14:creationId xmlns:p14="http://schemas.microsoft.com/office/powerpoint/2010/main" val="2588749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Smoking</a:t>
            </a:r>
            <a:r>
              <a:rPr lang="en-US" dirty="0"/>
              <a:t> tobacco products irritates and damages the throat and lungs, and can worsen cold symptoms – which already include a sore throat and cough. Even </a:t>
            </a:r>
            <a:r>
              <a:rPr lang="en-US" dirty="0">
                <a:hlinkClick r:id="rId3"/>
              </a:rPr>
              <a:t>secondhand smoke</a:t>
            </a:r>
            <a:r>
              <a:rPr lang="en-US" dirty="0"/>
              <a:t> can cause irritation. A recent study also found the anti-viral response in smokers may become suppressed, making them less able to fight off infection.</a:t>
            </a:r>
          </a:p>
          <a:p>
            <a:endParaRPr lang="en-US" dirty="0"/>
          </a:p>
        </p:txBody>
      </p:sp>
    </p:spTree>
    <p:extLst>
      <p:ext uri="{BB962C8B-B14F-4D97-AF65-F5344CB8AC3E}">
        <p14:creationId xmlns:p14="http://schemas.microsoft.com/office/powerpoint/2010/main" val="2315908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your own disposable items like,,,,,, </a:t>
            </a:r>
            <a:endParaRPr lang="en-US" dirty="0"/>
          </a:p>
        </p:txBody>
      </p:sp>
      <p:sp>
        <p:nvSpPr>
          <p:cNvPr id="3" name="Content Placeholder 2"/>
          <p:cNvSpPr>
            <a:spLocks noGrp="1"/>
          </p:cNvSpPr>
          <p:nvPr>
            <p:ph idx="1"/>
          </p:nvPr>
        </p:nvSpPr>
        <p:spPr/>
        <p:txBody>
          <a:bodyPr/>
          <a:lstStyle/>
          <a:p>
            <a:r>
              <a:rPr lang="en-US" dirty="0"/>
              <a:t>Use your own disposable plates, cups, and utensils and discard them after use if you have a cold. This is especially helpful if there are children in the household, who may attempt to take food off others' plates, or drink from others' cups.</a:t>
            </a:r>
          </a:p>
        </p:txBody>
      </p:sp>
    </p:spTree>
    <p:extLst>
      <p:ext uri="{BB962C8B-B14F-4D97-AF65-F5344CB8AC3E}">
        <p14:creationId xmlns:p14="http://schemas.microsoft.com/office/powerpoint/2010/main" val="67206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Clean all household surfaces</a:t>
            </a:r>
            <a:endParaRPr lang="en-US" dirty="0"/>
          </a:p>
        </p:txBody>
      </p:sp>
      <p:sp>
        <p:nvSpPr>
          <p:cNvPr id="3" name="Content Placeholder 2"/>
          <p:cNvSpPr>
            <a:spLocks noGrp="1"/>
          </p:cNvSpPr>
          <p:nvPr>
            <p:ph idx="1"/>
          </p:nvPr>
        </p:nvSpPr>
        <p:spPr/>
        <p:txBody>
          <a:bodyPr/>
          <a:lstStyle/>
          <a:p>
            <a:r>
              <a:rPr lang="en-US" dirty="0"/>
              <a:t>Clean all household surfaces frequently to keep them germ-free. Viruses can live on surfaces for several hours after being touched by an infected person. Pay attention to the areas you touch most often and use soap and water, bleach, or disinfectant cleaners to wipe off doorknobs, keyboards, phones, remote controls, desks, toys, countertops, faucet handles, and drawer pulls.</a:t>
            </a:r>
          </a:p>
        </p:txBody>
      </p:sp>
    </p:spTree>
    <p:extLst>
      <p:ext uri="{BB962C8B-B14F-4D97-AF65-F5344CB8AC3E}">
        <p14:creationId xmlns:p14="http://schemas.microsoft.com/office/powerpoint/2010/main" val="7822493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23</TotalTime>
  <Words>673</Words>
  <Application>Microsoft Office PowerPoint</Application>
  <PresentationFormat>Widescreen</PresentationFormat>
  <Paragraphs>34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Century Gothic</vt:lpstr>
      <vt:lpstr>Raleway</vt:lpstr>
      <vt:lpstr>Wingdings 3</vt:lpstr>
      <vt:lpstr>Ion Boardroom</vt:lpstr>
      <vt:lpstr>How to Prevent the Common Cold </vt:lpstr>
      <vt:lpstr>PowerPoint Presentation</vt:lpstr>
      <vt:lpstr>What causes the common cold, and how is it spread? </vt:lpstr>
      <vt:lpstr>How to Prevent the Common Cold</vt:lpstr>
      <vt:lpstr>You can reduce your risk of getting a cold by following a few simple steps.</vt:lpstr>
      <vt:lpstr>Avoid touching your face</vt:lpstr>
      <vt:lpstr>PowerPoint Presentation</vt:lpstr>
      <vt:lpstr>Use your own disposable items like,,,,,, </vt:lpstr>
      <vt:lpstr>Clean all household surfaces</vt:lpstr>
      <vt:lpstr>Wash toys </vt:lpstr>
      <vt:lpstr>Use paper towel …</vt:lpstr>
      <vt:lpstr>Throw  tissues away  after use </vt:lpstr>
      <vt:lpstr>Maintain healthy life style </vt:lpstr>
      <vt:lpstr>Control stress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Prevent the Common Cold </dc:title>
  <dc:creator>Ali</dc:creator>
  <cp:lastModifiedBy>Ali</cp:lastModifiedBy>
  <cp:revision>5</cp:revision>
  <dcterms:created xsi:type="dcterms:W3CDTF">2020-07-11T13:16:00Z</dcterms:created>
  <dcterms:modified xsi:type="dcterms:W3CDTF">2020-07-16T05:57:22Z</dcterms:modified>
</cp:coreProperties>
</file>