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A8DFC05-C082-4123-8BC9-A21E4DC326BD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8BA8151-8FD4-4E0B-85A5-9A7380FDA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8DFC05-C082-4123-8BC9-A21E4DC326BD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A8151-8FD4-4E0B-85A5-9A7380FDA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8DFC05-C082-4123-8BC9-A21E4DC326BD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A8151-8FD4-4E0B-85A5-9A7380FDA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8DFC05-C082-4123-8BC9-A21E4DC326BD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A8151-8FD4-4E0B-85A5-9A7380FDAB4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8DFC05-C082-4123-8BC9-A21E4DC326BD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A8151-8FD4-4E0B-85A5-9A7380FDAB4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8DFC05-C082-4123-8BC9-A21E4DC326BD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A8151-8FD4-4E0B-85A5-9A7380FDAB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8DFC05-C082-4123-8BC9-A21E4DC326BD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A8151-8FD4-4E0B-85A5-9A7380FDAB4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8DFC05-C082-4123-8BC9-A21E4DC326BD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A8151-8FD4-4E0B-85A5-9A7380FDAB4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8DFC05-C082-4123-8BC9-A21E4DC326BD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A8151-8FD4-4E0B-85A5-9A7380FDA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A8DFC05-C082-4123-8BC9-A21E4DC326BD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A8151-8FD4-4E0B-85A5-9A7380FDAB4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A8DFC05-C082-4123-8BC9-A21E4DC326BD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8BA8151-8FD4-4E0B-85A5-9A7380FDAB4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A8DFC05-C082-4123-8BC9-A21E4DC326BD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8BA8151-8FD4-4E0B-85A5-9A7380FDAB4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Social Group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University of Balochistan, Quetta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Social group</a:t>
            </a:r>
          </a:p>
          <a:p>
            <a:r>
              <a:rPr lang="en-US" dirty="0" smtClean="0"/>
              <a:t>Meaning &amp; definition of group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A group is called social when </a:t>
            </a:r>
            <a:r>
              <a:rPr lang="en-US" b="1" dirty="0" smtClean="0"/>
              <a:t>an interaction inters plays among people</a:t>
            </a:r>
            <a:r>
              <a:rPr lang="en-US" dirty="0" smtClean="0"/>
              <a:t>. Social interaction is the basic condition of social work</a:t>
            </a:r>
          </a:p>
          <a:p>
            <a:pPr algn="just"/>
            <a:r>
              <a:rPr lang="en-US" dirty="0" smtClean="0"/>
              <a:t>When they interact with each other then it called social group.</a:t>
            </a:r>
          </a:p>
          <a:p>
            <a:pPr algn="just"/>
            <a:r>
              <a:rPr lang="en-US" dirty="0" smtClean="0"/>
              <a:t>But when are not interacting or talking with each other then it does not called social group. </a:t>
            </a:r>
            <a:r>
              <a:rPr lang="en-US" b="1" dirty="0" smtClean="0"/>
              <a:t>For example: </a:t>
            </a:r>
            <a:r>
              <a:rPr lang="en-US" dirty="0" smtClean="0"/>
              <a:t>People </a:t>
            </a:r>
            <a:r>
              <a:rPr lang="en-US" dirty="0" smtClean="0"/>
              <a:t>walking in market, traveling in a bus are not social groups. Social interaction among them does not exist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When two persons in two different places i.e. </a:t>
            </a:r>
            <a:r>
              <a:rPr lang="en-US" dirty="0" err="1" smtClean="0"/>
              <a:t>Zhob</a:t>
            </a:r>
            <a:r>
              <a:rPr lang="en-US" dirty="0" smtClean="0"/>
              <a:t> and Bolan having interaction on telephone form a social group although they are far away from each other. Therefore social interaction is the basic condition of social group.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Social group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When two or more persons in a state of interaction, it can be called a group. Each of us is a member of many groups.</a:t>
            </a:r>
          </a:p>
          <a:p>
            <a:pPr algn="just"/>
            <a:r>
              <a:rPr lang="en-US" dirty="0" smtClean="0"/>
              <a:t>By group we mean any collection of human beings that are brought into social relationships with one another.</a:t>
            </a:r>
          </a:p>
          <a:p>
            <a:pPr algn="just"/>
            <a:r>
              <a:rPr lang="en-US" dirty="0" smtClean="0"/>
              <a:t>As </a:t>
            </a:r>
            <a:r>
              <a:rPr lang="en-US" b="1" dirty="0" err="1" smtClean="0"/>
              <a:t>Ogburn</a:t>
            </a:r>
            <a:r>
              <a:rPr lang="en-US" b="1" dirty="0" smtClean="0"/>
              <a:t> and </a:t>
            </a:r>
            <a:r>
              <a:rPr lang="en-US" b="1" dirty="0" err="1" smtClean="0"/>
              <a:t>Nimkoff</a:t>
            </a:r>
            <a:r>
              <a:rPr lang="en-US" b="1" dirty="0" smtClean="0"/>
              <a:t> </a:t>
            </a:r>
            <a:r>
              <a:rPr lang="en-US" dirty="0" smtClean="0"/>
              <a:t>said that “ when two or more individuals come together and influence one another they may be called a  social group.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Meaning and definitions of group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According to </a:t>
            </a:r>
            <a:r>
              <a:rPr lang="en-US" b="1" dirty="0" smtClean="0"/>
              <a:t>Dictionary of sociology</a:t>
            </a:r>
            <a:r>
              <a:rPr lang="en-US" dirty="0" smtClean="0"/>
              <a:t>; Social group is the collection of individuals who interact and having social relationship.”</a:t>
            </a:r>
          </a:p>
          <a:p>
            <a:pPr algn="just"/>
            <a:r>
              <a:rPr lang="en-US" dirty="0" smtClean="0"/>
              <a:t>Arnold said that “ a group is an aggregate of individuals, which is organized and having common interest and activities.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Meaning and definitions of group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 social group is the plurality of persons,  who have a common identity, some feelings of unity, certain common goals and share norms.</a:t>
            </a:r>
          </a:p>
          <a:p>
            <a:pPr algn="just"/>
            <a:r>
              <a:rPr lang="en-US" dirty="0" smtClean="0"/>
              <a:t> </a:t>
            </a:r>
            <a:r>
              <a:rPr lang="en-US" dirty="0" smtClean="0"/>
              <a:t>In simple words, two or more than two individuals join together and they </a:t>
            </a:r>
            <a:r>
              <a:rPr lang="en-US" smtClean="0"/>
              <a:t>are having </a:t>
            </a:r>
            <a:r>
              <a:rPr lang="en-US" dirty="0" smtClean="0"/>
              <a:t>interaction with each other form a group.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</TotalTime>
  <Words>312</Words>
  <Application>Microsoft Office PowerPoint</Application>
  <PresentationFormat>On-screen Show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Social Group</vt:lpstr>
      <vt:lpstr>Contents</vt:lpstr>
      <vt:lpstr>Social group </vt:lpstr>
      <vt:lpstr>Meaning and definitions of group</vt:lpstr>
      <vt:lpstr>Meaning and definitions of group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Group</dc:title>
  <dc:creator>hp</dc:creator>
  <cp:lastModifiedBy>hp</cp:lastModifiedBy>
  <cp:revision>3</cp:revision>
  <dcterms:created xsi:type="dcterms:W3CDTF">2020-05-21T16:24:33Z</dcterms:created>
  <dcterms:modified xsi:type="dcterms:W3CDTF">2020-05-21T16:47:58Z</dcterms:modified>
</cp:coreProperties>
</file>