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0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379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03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2107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00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36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9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3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0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4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7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EAFFE-3A9B-4DDF-9456-0A773896785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4180A4-0ABD-44BB-BE4D-136B982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4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500" y="1859340"/>
            <a:ext cx="9521763" cy="144655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Social </a:t>
            </a: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</a:t>
            </a:r>
            <a:r>
              <a:rPr lang="en-US" sz="8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sychology</a:t>
            </a:r>
            <a:endParaRPr lang="en-US" sz="8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941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172978"/>
            <a:ext cx="11912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According to Kimble Young</a:t>
            </a:r>
          </a:p>
          <a:p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“Social Psychology is the study of persons in their interaction with one another and with reference to the effect of this interplay upon the individual’s thoughts, feelings, emotions habits etc.”</a:t>
            </a:r>
          </a:p>
          <a:p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According to Baron &amp; </a:t>
            </a:r>
            <a:r>
              <a:rPr lang="en-US" sz="3200" dirty="0" err="1" smtClean="0"/>
              <a:t>Bryne</a:t>
            </a:r>
            <a:endParaRPr lang="en-US" sz="3200" dirty="0" smtClean="0"/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“Social Psychology is the scientific field that seeks to comprehend the nature and causes of individual’s behavior in social situation.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948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241300"/>
            <a:ext cx="115443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/>
              <a:t>Conclusion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the light of the given definitions of social psychology it is concluded that;</a:t>
            </a:r>
          </a:p>
          <a:p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Social Psychology is a science.</a:t>
            </a: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Social psychology </a:t>
            </a:r>
            <a:r>
              <a:rPr lang="en-US" sz="3200" dirty="0" smtClean="0"/>
              <a:t>has its focus</a:t>
            </a:r>
            <a:r>
              <a:rPr lang="en-US" sz="3200" dirty="0" smtClean="0"/>
              <a:t> </a:t>
            </a:r>
            <a:r>
              <a:rPr lang="en-US" sz="3200" dirty="0" smtClean="0"/>
              <a:t>on the behavior of individuals.</a:t>
            </a: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Social Psychology seeks to comprehend the causes of social behavior.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462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1363" y="402552"/>
            <a:ext cx="8382674" cy="9814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 Is Social Psychology?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1363" y="2329934"/>
            <a:ext cx="8393838" cy="2585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Think for a moment about how you act when you're alone.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505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9001" y="1567577"/>
            <a:ext cx="7391400" cy="3139321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Does your behavior change when you're</a:t>
            </a:r>
          </a:p>
          <a:p>
            <a:r>
              <a:rPr lang="en-US" sz="6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around your friends?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473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6847" y="1212334"/>
            <a:ext cx="7281653" cy="31393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about when your parents are in the room?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312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3800" y="851271"/>
            <a:ext cx="9499600" cy="43858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does your behavior change when your professor or boss is observing you? 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9264" y="1329035"/>
            <a:ext cx="7814961" cy="2123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dirty="0" smtClean="0">
                <a:ln/>
                <a:solidFill>
                  <a:schemeClr val="accent4"/>
                </a:solidFill>
              </a:rPr>
              <a:t> What is proved by </a:t>
            </a:r>
          </a:p>
          <a:p>
            <a:pPr algn="ctr"/>
            <a:r>
              <a:rPr lang="en-US" sz="6600" b="1" dirty="0" smtClean="0">
                <a:ln/>
                <a:solidFill>
                  <a:schemeClr val="accent4"/>
                </a:solidFill>
              </a:rPr>
              <a:t>this Example?</a:t>
            </a:r>
            <a:endParaRPr lang="en-US" sz="66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4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266700"/>
            <a:ext cx="11455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The presence of other people affects our thoughts, feelings and behavior.</a:t>
            </a:r>
            <a:endParaRPr lang="en-US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Your behavior probably changes depending on who is in the room with you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But even when you're in a room alone, your thoughts, feelings, and even behaviors are influenced by other people: the thought of someone you don't like could make you feel </a:t>
            </a:r>
            <a:r>
              <a:rPr lang="en-US" sz="2800" dirty="0" smtClean="0"/>
              <a:t>angry.				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06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143207"/>
            <a:ext cx="11811000" cy="6945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Social psychology is the scientific study of how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individuals’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thoughts, feelings, and behaviors are influenced by the actual, imagined, or implied presence of others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.(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Gordan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Alport-1957)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terms thoughts, feelings, and behaviors include all of the psychological variables that are measurable in a human being.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reference to imagined or implied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presence of others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suggests that we are prone to social influence even when no other people are present, such as when watching television, or following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cultural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norms.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325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82139"/>
            <a:ext cx="1165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Social psychology is a branch of psychology 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studies cognitive, affective, and behavioral processes of individuals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 influenced by their group membership and interactions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other factors that affect social life, such as social status, role, and social class.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Social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psychology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analyzes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effects of social contacts on the development of attitudes, stereotypes,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discrimination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interpersonal attraction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human relationships.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17737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395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fff</dc:creator>
  <cp:lastModifiedBy>fff</cp:lastModifiedBy>
  <cp:revision>44</cp:revision>
  <dcterms:created xsi:type="dcterms:W3CDTF">2018-04-01T02:56:22Z</dcterms:created>
  <dcterms:modified xsi:type="dcterms:W3CDTF">2018-04-03T16:57:41Z</dcterms:modified>
</cp:coreProperties>
</file>