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070" y="609600"/>
            <a:ext cx="9336156" cy="5224530"/>
          </a:xfrm>
        </p:spPr>
        <p:txBody>
          <a:bodyPr>
            <a:normAutofit/>
          </a:bodyPr>
          <a:lstStyle/>
          <a:p>
            <a:pPr algn="ctr" rtl="1"/>
            <a:r>
              <a:rPr lang="ps-AF" sz="5400" dirty="0" smtClean="0"/>
              <a:t>پنځم لېکچر کره کتنه {تنقيد}</a:t>
            </a:r>
            <a:br>
              <a:rPr lang="ps-AF" sz="5400" dirty="0" smtClean="0"/>
            </a:br>
            <a:r>
              <a:rPr lang="ps-AF" sz="5400" dirty="0" smtClean="0"/>
              <a:t/>
            </a:r>
            <a:br>
              <a:rPr lang="ps-AF" sz="5400" dirty="0" smtClean="0"/>
            </a:br>
            <a:r>
              <a:rPr lang="ps-AF" sz="5400" dirty="0" smtClean="0"/>
              <a:t>محمد نسيم ترين</a:t>
            </a:r>
            <a:br>
              <a:rPr lang="ps-AF" sz="5400" dirty="0" smtClean="0"/>
            </a:br>
            <a:r>
              <a:rPr lang="ps-AF" sz="5400" dirty="0" smtClean="0"/>
              <a:t/>
            </a:r>
            <a:br>
              <a:rPr lang="ps-AF" sz="5400" dirty="0" smtClean="0"/>
            </a:br>
            <a:r>
              <a:rPr lang="ps-AF" sz="5400" dirty="0" smtClean="0"/>
              <a:t>دريم سمسټر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17088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3" y="270455"/>
            <a:ext cx="9825553" cy="552074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د تنقيد او ادب په منځ کښي د تعلق په حواله څه مختصر غوندي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بحث وسو هله لرم چي د دې موضوع په اړه به مو په اساسي </a:t>
            </a:r>
          </a:p>
          <a:p>
            <a:pPr algn="r" rtl="1"/>
            <a:r>
              <a:rPr lang="ps-AF" sz="3600" dirty="0" smtClean="0"/>
              <a:t>نکاتو باندي پوهېدلي ياست </a:t>
            </a:r>
          </a:p>
          <a:p>
            <a:pPr algn="r" rtl="1"/>
            <a:r>
              <a:rPr lang="ps-AF" sz="3600" dirty="0" smtClean="0"/>
              <a:t>د نور پوهېدلو لپاره د تنقيد په اړوند تاسو ته د درښوول سوو تنقيدي کتابونو څخه استفاده کولائ سی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په درناوئ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                      </a:t>
            </a:r>
            <a:r>
              <a:rPr lang="ps-AF" sz="5400" dirty="0" smtClean="0"/>
              <a:t>پائ</a:t>
            </a:r>
            <a:r>
              <a:rPr lang="ps-AF" sz="3600" dirty="0" smtClean="0"/>
              <a:t>  </a:t>
            </a:r>
          </a:p>
          <a:p>
            <a:pPr algn="r" rtl="1"/>
            <a:r>
              <a:rPr lang="ps-AF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4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5" y="643945"/>
            <a:ext cx="9851311" cy="5147256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 په دې لېکچر کښي به موږ د ادب او تنقيد په منځ کښي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 تعلق په حقله بحث کوو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دا به هم ګورو چي آيا تنقيد د عام ژوند سره سومره اړيکه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لري  له دې سره به دا معلوموو چي په ادبياتو کښي تنقيد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ضرورت سته او کنه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او تنقيد و ادب ته تر کومه حده پوري ګټور ثابت سوی دی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0960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553793"/>
            <a:ext cx="10005857" cy="523740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ps-AF" sz="3600" dirty="0" smtClean="0"/>
              <a:t>   که د ادب او تنقيد د تعلق خبره وکو نو زه فکر کوم چي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تنقيد په باقاعده توګه په ليکلي بڼه کي هم د ادبي ميدان څخه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راوتلی دی </a:t>
            </a:r>
          </a:p>
          <a:p>
            <a:pPr algn="r" rtl="1"/>
            <a:r>
              <a:rPr lang="ps-AF" sz="3600" dirty="0" smtClean="0"/>
              <a:t>  دا خبره موږ ځکه کوو چي تنقيد په لومړي ځل په باقاعده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توګه د يونان د نقادانو څخه شروع سوی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ادب او تنقيد په يوه وخت او په او په يوه احساس په يو وار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تخليق سوي دی .سليم راز صاحب خو سائنس هم ټول په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034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128789"/>
            <a:ext cx="9877068" cy="5662411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  په ادب کښي بولي ځکه چي د ټول ادب په دوو برخو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وېشل سوي دی نظم او نثر  .په دې وجه سره سائنس د نثر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په برخه کي راځي نو ځکه سائنس هم د ادب برخه کيدائ سي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دلته موږ خبره د تنقيد او ادب کوو يو ښه نقاد ښه ادب تخليقوي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او يو ښي اديب ښه نقاد جوړېدائ سي که څه هم يو شاعر 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تنقيد په فن پوره نه پوهيږي خو دا خپل احساس په شعر کښي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څرګندول په خپله يو تنقيدي عنصر دی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001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399245"/>
            <a:ext cx="10005857" cy="539195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وس دې پوښتني ته راځو چي تنقيد و ادب ته څه ګټه رسوي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ادبيات چي د ژوند سره تړلي دی د ژوند په هره څانګه کي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خپل رول لري .کله چي موږ د تنقيد تعريف کوو چي ښه او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سره جلا کوي د تنقيد دغه دنده په ادب کښي بېخي زياته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ضروري وي ځکه چي نړيوال ادب دا وخت و ډېر لوړ ځائ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ته رسېدلي دی د ادب په پر مختګ کښي د تنقيد کردار اساسي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دی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په فکري اعتبار ادب ډيري څانګي لري جلا جلا موضوعات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494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244699"/>
            <a:ext cx="9992978" cy="5546501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ps-AF" sz="3600" dirty="0" smtClean="0"/>
              <a:t>   لري په داسي حال کښي ښه او د معيار ادب معلومول د تنقيد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دنده ده تنقيد هغه آله ده چي په هغه سره د ادب تعداد نه معيار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معلوميږي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لکه څنګه چي موږ په عام ژوند کښي د تنقيد کوم کردار وينو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په ادب کښي يې تر دي زياته برخه ده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 تنقيد نه سېوا کله هم د معياري ادب تعين نه سي کېدائ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خو يوه خبره يادول ضروري ده هغه دا چي تنقيد د ادب جز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دی او ادب يې کل دی 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0811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794" y="463639"/>
            <a:ext cx="9838432" cy="5327561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په ادب کښي که د تنقيد د ګټي خبره کوو نو د دې بحث څخه </a:t>
            </a:r>
          </a:p>
          <a:p>
            <a:pPr algn="r" rtl="1"/>
            <a:r>
              <a:rPr lang="ps-AF" sz="3600" dirty="0" smtClean="0"/>
              <a:t>معلوميږي چي تنقيد و ادب ته څو قدر ګټور دی </a:t>
            </a:r>
          </a:p>
          <a:p>
            <a:pPr algn="r" rtl="1"/>
            <a:r>
              <a:rPr lang="ps-AF" sz="3600" dirty="0" smtClean="0"/>
              <a:t>ادب تر هغه وخته پوري د ماشوموالي په عمر کي وي تر څو </a:t>
            </a:r>
          </a:p>
          <a:p>
            <a:pPr algn="r" rtl="1"/>
            <a:r>
              <a:rPr lang="ps-AF" sz="3600" dirty="0" smtClean="0"/>
              <a:t>چي د نقد وه لمن ته ځان نه وغورځوي </a:t>
            </a:r>
          </a:p>
          <a:p>
            <a:pPr algn="r" rtl="1"/>
            <a:r>
              <a:rPr lang="ps-AF" sz="3600" dirty="0" smtClean="0"/>
              <a:t>د ادب په هر صنف کښي هغه که نظم وي او که نثر په غير </a:t>
            </a:r>
          </a:p>
          <a:p>
            <a:pPr algn="r" rtl="1"/>
            <a:r>
              <a:rPr lang="ps-AF" sz="3600" dirty="0" smtClean="0"/>
              <a:t>شعوري توګه هم تنقيد په کي ليدل کيږي </a:t>
            </a:r>
          </a:p>
          <a:p>
            <a:pPr algn="r" rtl="1"/>
            <a:r>
              <a:rPr lang="ps-AF" sz="3600" dirty="0" smtClean="0"/>
              <a:t>تنقيد ادب د جديد رجحاناتو سره اشنا کوي  </a:t>
            </a:r>
            <a:r>
              <a:rPr lang="ps-AF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114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167425"/>
            <a:ext cx="9967220" cy="5623775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کوم ادب چي نقد پر ځان نه پرېږدي هغه کله د جديديت سره سيالي نه سي کولائ </a:t>
            </a:r>
          </a:p>
          <a:p>
            <a:pPr algn="r" rtl="1"/>
            <a:r>
              <a:rPr lang="ps-AF" sz="3600" dirty="0" smtClean="0"/>
              <a:t>په اوسني ادب کښي چي تقريبا اساس يې پر نقد ولاړ دی بې علمي او شعوري نقده بله چاره نه لري چي پر مختګ او لمن دي خوره کړي </a:t>
            </a:r>
          </a:p>
          <a:p>
            <a:pPr algn="r" rtl="1"/>
            <a:r>
              <a:rPr lang="ps-AF" sz="3600" dirty="0" smtClean="0"/>
              <a:t>جديد نقادان خو وس په کلاسيک نظم او نثر باندي خپل نقادانه نظر وړاندي کوي چي کلاسيک تصورات او افکار و جديد علمي </a:t>
            </a:r>
          </a:p>
          <a:p>
            <a:pPr algn="r" rtl="1"/>
            <a:r>
              <a:rPr lang="ps-AF" sz="3600" dirty="0"/>
              <a:t> </a:t>
            </a:r>
            <a:r>
              <a:rPr lang="ps-AF" sz="3600" dirty="0" smtClean="0"/>
              <a:t>دنيا ته څرګند کړي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503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103031"/>
            <a:ext cx="10057372" cy="5688169"/>
          </a:xfrm>
        </p:spPr>
        <p:txBody>
          <a:bodyPr>
            <a:normAutofit/>
          </a:bodyPr>
          <a:lstStyle/>
          <a:p>
            <a:pPr algn="r" rtl="1"/>
            <a:r>
              <a:rPr lang="ps-AF" sz="3600" dirty="0" smtClean="0"/>
              <a:t>د نقد بغير ادب پر مختګ نه سي کولائ</a:t>
            </a:r>
          </a:p>
          <a:p>
            <a:pPr algn="r" rtl="1"/>
            <a:r>
              <a:rPr lang="ps-AF" sz="3600" dirty="0" smtClean="0"/>
              <a:t>د زاړه ادب افکار د نقد په وجه سره موږ ته روښانه کيږي</a:t>
            </a:r>
          </a:p>
          <a:p>
            <a:pPr algn="r" rtl="1"/>
            <a:r>
              <a:rPr lang="ps-AF" sz="3600" dirty="0" smtClean="0"/>
              <a:t>تنقيد په ادبياتو کښي اساسي ونډه لري </a:t>
            </a:r>
          </a:p>
          <a:p>
            <a:pPr algn="r" rtl="1"/>
            <a:r>
              <a:rPr lang="ps-AF" sz="3600" dirty="0" smtClean="0"/>
              <a:t>د وخت او د حالاتو نمائنده ادب په نقد سره مضبوطيږي </a:t>
            </a:r>
          </a:p>
          <a:p>
            <a:pPr algn="r" rtl="1"/>
            <a:r>
              <a:rPr lang="ps-AF" sz="3600" dirty="0" smtClean="0"/>
              <a:t>تنقيدي سوچ لرونکي خلګ په عام ژوند کښي هم و ځان ته مثبت </a:t>
            </a:r>
          </a:p>
          <a:p>
            <a:pPr algn="r" rtl="1"/>
            <a:r>
              <a:rPr lang="ps-AF" sz="3600" dirty="0" smtClean="0"/>
              <a:t>رجحان پيدا کوي </a:t>
            </a:r>
          </a:p>
          <a:p>
            <a:pPr algn="r" rtl="1"/>
            <a:r>
              <a:rPr lang="ps-AF" sz="3600" dirty="0" smtClean="0"/>
              <a:t>ادب چونکه د ژوند سره تعلق لري نقد هم د ادب سره د باقاعده تعلق لرونکي په حېث په انساني ژوند کي مهم رول لري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9579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166</TotalTime>
  <Words>732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Celestial</vt:lpstr>
      <vt:lpstr>پنځم لېکچر کره کتنه {تنقيد}  محمد نسيم ترين  دريم سمسټر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پنځم ليکچر کره کتنه {تنقيد}  محمد نسيم ترين  دريم سمسټر</dc:title>
  <dc:creator>HP</dc:creator>
  <cp:lastModifiedBy>HP</cp:lastModifiedBy>
  <cp:revision>29</cp:revision>
  <dcterms:created xsi:type="dcterms:W3CDTF">2020-06-20T23:58:01Z</dcterms:created>
  <dcterms:modified xsi:type="dcterms:W3CDTF">2020-06-21T06:56:49Z</dcterms:modified>
</cp:coreProperties>
</file>