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0" autoAdjust="0"/>
    <p:restoredTop sz="94660"/>
  </p:normalViewPr>
  <p:slideViewPr>
    <p:cSldViewPr snapToGrid="0">
      <p:cViewPr varScale="1">
        <p:scale>
          <a:sx n="85" d="100"/>
          <a:sy n="85" d="100"/>
        </p:scale>
        <p:origin x="16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3859991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930140F-4281-4994-9ADA-9A9EB6218DF3}"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3993633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914300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66237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3990443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907386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0101469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4000610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2397645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836752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923070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930140F-4281-4994-9ADA-9A9EB6218DF3}"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46921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930140F-4281-4994-9ADA-9A9EB6218DF3}"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155383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2684209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021399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6930140F-4281-4994-9ADA-9A9EB6218DF3}" type="datetimeFigureOut">
              <a:rPr lang="en-US" smtClean="0"/>
              <a:t>7/16/2020</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1680193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930140F-4281-4994-9ADA-9A9EB6218DF3}"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021C8E-859E-4649-91AD-45D9681390FB}" type="slidenum">
              <a:rPr lang="en-US" smtClean="0"/>
              <a:t>‹#›</a:t>
            </a:fld>
            <a:endParaRPr lang="en-US"/>
          </a:p>
        </p:txBody>
      </p:sp>
    </p:spTree>
    <p:extLst>
      <p:ext uri="{BB962C8B-B14F-4D97-AF65-F5344CB8AC3E}">
        <p14:creationId xmlns:p14="http://schemas.microsoft.com/office/powerpoint/2010/main" val="3709691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930140F-4281-4994-9ADA-9A9EB6218DF3}" type="datetimeFigureOut">
              <a:rPr lang="en-US" smtClean="0"/>
              <a:t>7/16/2020</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2021C8E-859E-4649-91AD-45D9681390FB}" type="slidenum">
              <a:rPr lang="en-US" smtClean="0"/>
              <a:t>‹#›</a:t>
            </a:fld>
            <a:endParaRPr lang="en-US"/>
          </a:p>
        </p:txBody>
      </p:sp>
    </p:spTree>
    <p:extLst>
      <p:ext uri="{BB962C8B-B14F-4D97-AF65-F5344CB8AC3E}">
        <p14:creationId xmlns:p14="http://schemas.microsoft.com/office/powerpoint/2010/main" val="346807855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freshhrinsights.com.au/workplace-policie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Personal hygiene at work place</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1226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Personal hygiene at work place</a:t>
            </a:r>
          </a:p>
        </p:txBody>
      </p:sp>
      <p:sp>
        <p:nvSpPr>
          <p:cNvPr id="4" name="Rectangle 3"/>
          <p:cNvSpPr/>
          <p:nvPr/>
        </p:nvSpPr>
        <p:spPr>
          <a:xfrm>
            <a:off x="1772356" y="2816704"/>
            <a:ext cx="6096000" cy="2308324"/>
          </a:xfrm>
          <a:prstGeom prst="rect">
            <a:avLst/>
          </a:prstGeom>
        </p:spPr>
        <p:txBody>
          <a:bodyPr>
            <a:spAutoFit/>
          </a:bodyPr>
          <a:lstStyle/>
          <a:p>
            <a:r>
              <a:rPr lang="en-US" b="0" i="0" dirty="0" smtClean="0">
                <a:solidFill>
                  <a:srgbClr val="000000"/>
                </a:solidFill>
                <a:effectLst/>
                <a:latin typeface="Arial" panose="020B0604020202020204" pitchFamily="34" charset="0"/>
              </a:rPr>
              <a:t>Though it may seem like common sense, personal hygiene at work is a problem for many people. Whether they are short on time in the morning or simply forget, many people go to work without being well-groomed or performing basic hygiene routines, which can lead to embarrassing situations in front of colleagues and clients. To ensure you always maintain your personal hygiene at work, there are several things you can do.</a:t>
            </a:r>
            <a:endParaRPr lang="en-US" dirty="0"/>
          </a:p>
        </p:txBody>
      </p:sp>
    </p:spTree>
    <p:extLst>
      <p:ext uri="{BB962C8B-B14F-4D97-AF65-F5344CB8AC3E}">
        <p14:creationId xmlns:p14="http://schemas.microsoft.com/office/powerpoint/2010/main" val="1053151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Norms </a:t>
            </a:r>
            <a:r>
              <a:rPr lang="en-US" dirty="0"/>
              <a:t>and </a:t>
            </a:r>
            <a:r>
              <a:rPr lang="en-US" dirty="0" smtClean="0"/>
              <a:t>policies…..</a:t>
            </a:r>
            <a:endParaRPr lang="en-US" dirty="0"/>
          </a:p>
        </p:txBody>
      </p:sp>
      <p:sp>
        <p:nvSpPr>
          <p:cNvPr id="3" name="Content Placeholder 2"/>
          <p:cNvSpPr>
            <a:spLocks noGrp="1"/>
          </p:cNvSpPr>
          <p:nvPr>
            <p:ph idx="1"/>
          </p:nvPr>
        </p:nvSpPr>
        <p:spPr/>
        <p:txBody>
          <a:bodyPr>
            <a:normAutofit/>
          </a:bodyPr>
          <a:lstStyle/>
          <a:p>
            <a:pPr fontAlgn="base"/>
            <a:r>
              <a:rPr lang="en-US" dirty="0"/>
              <a:t>Every workplace has its norms and policies. Cleanliness and personal hygiene are always part of these norms and policies. All businesses have a dress code. This dress code is a part of the self-hygiene of employees. Maintaining proper hygiene at the workplace is very important for the good reputation of businesses. Both the official authorities and the employees need to take care of hygiene. No boss would want a dirty person to represent his company in the market or in front of the public. Similarly, no employee would want to work in a firm with dirty restrooms, cubicles, and the environment. The contribution of both parties is essential for the good reputation of the firm.</a:t>
            </a:r>
          </a:p>
          <a:p>
            <a:r>
              <a:rPr lang="en-US" dirty="0" smtClean="0"/>
              <a:t/>
            </a:r>
            <a:br>
              <a:rPr lang="en-US" dirty="0" smtClean="0"/>
            </a:br>
            <a:endParaRPr lang="en-US" dirty="0"/>
          </a:p>
        </p:txBody>
      </p:sp>
    </p:spTree>
    <p:extLst>
      <p:ext uri="{BB962C8B-B14F-4D97-AF65-F5344CB8AC3E}">
        <p14:creationId xmlns:p14="http://schemas.microsoft.com/office/powerpoint/2010/main" val="2056540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Contribution by the workplace authorities: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fontAlgn="base"/>
            <a:r>
              <a:rPr lang="en-US" dirty="0" smtClean="0"/>
              <a:t>Employee </a:t>
            </a:r>
            <a:r>
              <a:rPr lang="en-US" dirty="0"/>
              <a:t>retention is one of the major concerns of firms nowadays. Keeping the employees happy and content in their workplace is very important for the consistent success of the business. Employees are greatly influenced by their </a:t>
            </a:r>
            <a:r>
              <a:rPr lang="en-US" b="1" dirty="0">
                <a:hlinkClick r:id="rId2"/>
              </a:rPr>
              <a:t>workplace policies</a:t>
            </a:r>
            <a:r>
              <a:rPr lang="en-US" dirty="0"/>
              <a:t> &amp; environment. A tempting workplace creates a good level of comfort in the employees. Keeping a workplace clean helps in creating a good environment. There are several essential measures that can help maintain the hygiene of the workplace. Some of them are mentioned below:</a:t>
            </a:r>
          </a:p>
          <a:p>
            <a:pPr fontAlgn="base"/>
            <a:r>
              <a:rPr lang="en-US" dirty="0"/>
              <a:t>Emptying the trash cans on a regular basis.</a:t>
            </a:r>
          </a:p>
          <a:p>
            <a:pPr fontAlgn="base"/>
            <a:r>
              <a:rPr lang="en-US" dirty="0"/>
              <a:t>Regular cleaning of restrooms.</a:t>
            </a:r>
          </a:p>
          <a:p>
            <a:pPr fontAlgn="base"/>
            <a:r>
              <a:rPr lang="en-US" dirty="0"/>
              <a:t>A Spray of some light air freshener in intervals.</a:t>
            </a:r>
          </a:p>
          <a:p>
            <a:pPr fontAlgn="base"/>
            <a:r>
              <a:rPr lang="en-US" dirty="0"/>
              <a:t>Cleaning of the windows.</a:t>
            </a:r>
          </a:p>
          <a:p>
            <a:endParaRPr lang="en-US" dirty="0"/>
          </a:p>
        </p:txBody>
      </p:sp>
    </p:spTree>
    <p:extLst>
      <p:ext uri="{BB962C8B-B14F-4D97-AF65-F5344CB8AC3E}">
        <p14:creationId xmlns:p14="http://schemas.microsoft.com/office/powerpoint/2010/main" val="359488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Contribution by the employees: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dirty="0" smtClean="0"/>
              <a:t>What </a:t>
            </a:r>
            <a:r>
              <a:rPr lang="en-US" dirty="0"/>
              <a:t>would happen if an employee, who is supposed to give a presentation to a multinational company, shows up with messy hair, no tie, rough nails, dirty shoes, and smelly body? The answer is obvious, he’ll get fired the minute he sets his foot in the office. The standard of hygiene of employees of a firm gives the idea of how good the firm is. Maintaining a proper self-hygiene by the employees is as critical to the repute of the firm as their performance. Some essential measures by the employees are discussed below:</a:t>
            </a:r>
          </a:p>
          <a:p>
            <a:pPr fontAlgn="base"/>
            <a:r>
              <a:rPr lang="en-US" dirty="0"/>
              <a:t>Following the proper dress code.</a:t>
            </a:r>
          </a:p>
          <a:p>
            <a:pPr fontAlgn="base"/>
            <a:r>
              <a:rPr lang="en-US" dirty="0"/>
              <a:t>Taking a  bath every morning before coming to the office.</a:t>
            </a:r>
          </a:p>
          <a:p>
            <a:pPr fontAlgn="base"/>
            <a:r>
              <a:rPr lang="en-US" dirty="0"/>
              <a:t>Proper haircut and hairstyle.</a:t>
            </a:r>
          </a:p>
          <a:p>
            <a:pPr fontAlgn="base"/>
            <a:r>
              <a:rPr lang="en-US" dirty="0"/>
              <a:t>Polished shoes.</a:t>
            </a:r>
          </a:p>
          <a:p>
            <a:pPr fontAlgn="base"/>
            <a:r>
              <a:rPr lang="en-US" dirty="0"/>
              <a:t>Use of a deodorant.</a:t>
            </a:r>
          </a:p>
          <a:p>
            <a:endParaRPr lang="en-US" dirty="0"/>
          </a:p>
        </p:txBody>
      </p:sp>
    </p:spTree>
    <p:extLst>
      <p:ext uri="{BB962C8B-B14F-4D97-AF65-F5344CB8AC3E}">
        <p14:creationId xmlns:p14="http://schemas.microsoft.com/office/powerpoint/2010/main" val="2796368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Self-hygiene greatly enhances the value of a person. If employees maintain their hygiene up to the mark, they fall in the good books of the boss automatically. Also, a clean workplace ensures good health of the employees and they are less prone to contagious diseases. Consequently, the performance of the employees is greatly increased.</a:t>
            </a:r>
          </a:p>
        </p:txBody>
      </p:sp>
    </p:spTree>
    <p:extLst>
      <p:ext uri="{BB962C8B-B14F-4D97-AF65-F5344CB8AC3E}">
        <p14:creationId xmlns:p14="http://schemas.microsoft.com/office/powerpoint/2010/main" val="13949353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32</TotalTime>
  <Words>442</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Ion</vt:lpstr>
      <vt:lpstr>Personal hygiene at work place</vt:lpstr>
      <vt:lpstr>PowerPoint Presentation</vt:lpstr>
      <vt:lpstr>Norms and policies…..</vt:lpstr>
      <vt:lpstr>Contribution by the workplace authorities: </vt:lpstr>
      <vt:lpstr>Contribution by the employees: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hygiene at work place</dc:title>
  <dc:creator>Ali</dc:creator>
  <cp:lastModifiedBy>Ali</cp:lastModifiedBy>
  <cp:revision>4</cp:revision>
  <dcterms:created xsi:type="dcterms:W3CDTF">2020-07-09T11:42:38Z</dcterms:created>
  <dcterms:modified xsi:type="dcterms:W3CDTF">2020-07-16T05:50:14Z</dcterms:modified>
</cp:coreProperties>
</file>