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210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29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582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0113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627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684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971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618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79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838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97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08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272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98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114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65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47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5ADC8BE-C3C9-490A-A84C-3A9A8AF0A1B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9D734-1A92-4003-8E40-4AC859081E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6931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451380" cy="1400530"/>
          </a:xfrm>
        </p:spPr>
        <p:txBody>
          <a:bodyPr/>
          <a:lstStyle/>
          <a:p>
            <a:pPr algn="ctr"/>
            <a:r>
              <a:rPr lang="ps-AF" dirty="0" smtClean="0">
                <a:cs typeface=".MS Ariana Zar {Megasoft}" panose="02010400000000000000" pitchFamily="2" charset="-78"/>
              </a:rPr>
              <a:t>پانيني او   ژبپوهنه </a:t>
            </a:r>
            <a:br>
              <a:rPr lang="ps-AF" dirty="0" smtClean="0">
                <a:cs typeface=".MS Ariana Zar {Megasoft}" panose="02010400000000000000" pitchFamily="2" charset="-78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Panini &amp; Linguistics)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2108336"/>
            <a:ext cx="10145598" cy="419548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ps-AF" sz="3600" dirty="0" smtClean="0">
                <a:cs typeface=".MS Ariana Zar {Megasoft}" panose="02010400000000000000" pitchFamily="2" charset="-78"/>
              </a:rPr>
              <a:t>پانيني </a:t>
            </a:r>
            <a:r>
              <a:rPr lang="ps-AF" sz="3600" dirty="0">
                <a:cs typeface=".MS Ariana Zar {Megasoft}" panose="02010400000000000000" pitchFamily="2" charset="-78"/>
              </a:rPr>
              <a:t>څوک وو؟</a:t>
            </a:r>
            <a:endParaRPr lang="en-GB" sz="36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پانيني د سنسکريت ژبې يو پوهه ماهر (پوهاند) وو، ده د سنسکريت ژبې داسي لنډ، کوټلی او ساينسي ګرامر وليکلی چي تر ننه پوري باندي څېړني کېږي</a:t>
            </a:r>
            <a:r>
              <a:rPr lang="ps-AF" sz="3200" dirty="0" smtClean="0">
                <a:cs typeface=".MS Ariana Zar {Megasoft}" panose="02010400000000000000" pitchFamily="2" charset="-78"/>
              </a:rPr>
              <a:t>.</a:t>
            </a:r>
          </a:p>
          <a:p>
            <a:pPr marL="0" indent="0" algn="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پانيني د سنسکريت ژبه دومره سوچه او په اصلي (سپېڅلي) بڼه کښې خوندي کړه، چي د سنسکريت ژبې نهه نوي سلنه (۹۹%) غېرويدي ادب هم د پانيني په ژبه کښې دی.</a:t>
            </a: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3197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312834" cy="1400530"/>
          </a:xfrm>
        </p:spPr>
        <p:txBody>
          <a:bodyPr/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د پانيني زمانه؟</a:t>
            </a:r>
            <a:r>
              <a:rPr lang="en-GB" dirty="0">
                <a:cs typeface=".MS Ariana Zar {Megasoft}" panose="02010400000000000000" pitchFamily="2" charset="-78"/>
              </a:rPr>
              <a:t/>
            </a:r>
            <a:br>
              <a:rPr lang="en-GB" dirty="0">
                <a:cs typeface=".MS Ariana Zar {Megasoft}" panose="02010400000000000000" pitchFamily="2" charset="-78"/>
              </a:rPr>
            </a:b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45672"/>
            <a:ext cx="10589924" cy="4502727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محقيقين په دې کښي </a:t>
            </a:r>
            <a:r>
              <a:rPr lang="ps-AF" sz="3200" dirty="0">
                <a:cs typeface=".MS Ariana Zar {Megasoft}" panose="02010400000000000000" pitchFamily="2" charset="-78"/>
              </a:rPr>
              <a:t>اختلاف  </a:t>
            </a:r>
            <a:r>
              <a:rPr lang="ps-AF" sz="3200" dirty="0" smtClean="0">
                <a:cs typeface=".MS Ariana Zar {Megasoft}" panose="02010400000000000000" pitchFamily="2" charset="-78"/>
              </a:rPr>
              <a:t>لري.</a:t>
            </a:r>
            <a:endParaRPr lang="en-US" sz="32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پروفېسر ماکس مولر د مهارشي </a:t>
            </a:r>
            <a:r>
              <a:rPr lang="ps-AF" sz="3200" dirty="0" smtClean="0">
                <a:cs typeface=".MS Ariana Zar {Megasoft}" panose="02010400000000000000" pitchFamily="2" charset="-78"/>
              </a:rPr>
              <a:t>پانيني </a:t>
            </a:r>
            <a:r>
              <a:rPr lang="ps-AF" sz="3200" dirty="0">
                <a:cs typeface=".MS Ariana Zar {Megasoft}" panose="02010400000000000000" pitchFamily="2" charset="-78"/>
              </a:rPr>
              <a:t>د ژوند زمانه د څلورېمې قبل المېداد د صدۍ په مينځ کښې ښودلې ده</a:t>
            </a:r>
            <a:r>
              <a:rPr lang="ps-AF" sz="3200" dirty="0" smtClean="0">
                <a:cs typeface=".MS Ariana Zar {Megasoft}" panose="02010400000000000000" pitchFamily="2" charset="-78"/>
              </a:rPr>
              <a:t>.</a:t>
            </a:r>
            <a:endParaRPr lang="en-US" sz="32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زياتره څېړونکي د پانيني د ژوند زمانه د څلوريمې او شپږيمې قبل-مېلاد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(4-6 BC)</a:t>
            </a:r>
            <a:r>
              <a:rPr lang="ps-AF" sz="3200" dirty="0" smtClean="0">
                <a:cs typeface=".MS Ariana Zar {Megasoft}" panose="02010400000000000000" pitchFamily="2" charset="-78"/>
              </a:rPr>
              <a:t>په </a:t>
            </a:r>
            <a:r>
              <a:rPr lang="ps-AF" sz="3200" dirty="0">
                <a:cs typeface=".MS Ariana Zar {Megasoft}" panose="02010400000000000000" pitchFamily="2" charset="-78"/>
              </a:rPr>
              <a:t>منځني پړاو </a:t>
            </a:r>
            <a:r>
              <a:rPr lang="ps-AF" sz="3200">
                <a:cs typeface=".MS Ariana Zar {Megasoft}" panose="02010400000000000000" pitchFamily="2" charset="-78"/>
              </a:rPr>
              <a:t>کښې </a:t>
            </a:r>
            <a:r>
              <a:rPr lang="ps-AF" sz="3200" smtClean="0">
                <a:cs typeface=".MS Ariana Zar {Megasoft}" panose="02010400000000000000" pitchFamily="2" charset="-78"/>
              </a:rPr>
              <a:t>ټاکلې ده.</a:t>
            </a: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30224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د پانيني د زېږيدني ځای:</a:t>
            </a:r>
            <a:r>
              <a:rPr lang="en-GB" dirty="0">
                <a:cs typeface=".MS Ariana Zar {Megasoft}" panose="02010400000000000000" pitchFamily="2" charset="-78"/>
              </a:rPr>
              <a:t/>
            </a:r>
            <a:br>
              <a:rPr lang="en-GB" dirty="0">
                <a:cs typeface=".MS Ariana Zar {Megasoft}" panose="02010400000000000000" pitchFamily="2" charset="-78"/>
              </a:rPr>
            </a:b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اېس، ايم، جېقر د پانيني د زېږيدني د ځای په هکله ليکي.</a:t>
            </a:r>
            <a:endParaRPr lang="en-GB" sz="3200" dirty="0">
              <a:cs typeface=".MS Ariana Zar {Megasoft}" panose="02010400000000000000" pitchFamily="2" charset="-78"/>
            </a:endParaRPr>
          </a:p>
          <a:p>
            <a:pPr rtl="1">
              <a:buFont typeface="Wingdings" panose="05000000000000000000" pitchFamily="2" charset="2"/>
              <a:buChar char="v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(The modern village of Lahore ancient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Salaitura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birth place of Panini, the famous grammarian of India, stands at a distance of some six miles east to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Jalamghari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the road to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Swabi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ps-AF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1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400" dirty="0">
                <a:cs typeface=".MS Ariana Zar {Megasoft}" panose="02010400000000000000" pitchFamily="2" charset="-78"/>
              </a:rPr>
              <a:t>ژباړه: د لرغونې سلاطوره / سلاطيره د لارهور نوی کلی د هندوستان د نامتو ګرائمر پوهه پانيني د زېږيدني ځای دی، چي د جمال ګړهۍ  و لمر خاته خوا ته د شپږ ميله په واټن باندي د صوابۍ پر لاره پروت دی.</a:t>
            </a:r>
            <a:endParaRPr lang="en-GB" sz="24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4681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091162" cy="1400530"/>
          </a:xfrm>
        </p:spPr>
        <p:txBody>
          <a:bodyPr/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د پانيني قام، قبيله</a:t>
            </a:r>
            <a:r>
              <a:rPr lang="en-GB" dirty="0">
                <a:cs typeface=".MS Ariana Zar {Megasoft}" panose="02010400000000000000" pitchFamily="2" charset="-78"/>
              </a:rPr>
              <a:t/>
            </a:r>
            <a:br>
              <a:rPr lang="en-GB" dirty="0">
                <a:cs typeface=".MS Ariana Zar {Megasoft}" panose="02010400000000000000" pitchFamily="2" charset="-78"/>
              </a:rPr>
            </a:b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523124" cy="419548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پانيني يو کورنۍ نوم دی چي مطلب يې د پني </a:t>
            </a:r>
            <a:r>
              <a:rPr lang="en-US" sz="2800" dirty="0">
                <a:cs typeface=".MS Ariana Zar {Megasoft}" panose="02010400000000000000" pitchFamily="2" charset="-78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s-AF" sz="2800" dirty="0">
                <a:cs typeface=".MS Ariana Zar {Megasoft}" panose="02010400000000000000" pitchFamily="2" charset="-78"/>
              </a:rPr>
              <a:t>له پښت</a:t>
            </a:r>
            <a:r>
              <a:rPr lang="en-US" sz="2800" dirty="0">
                <a:cs typeface=".MS Ariana Zar {Megasoft}" panose="02010400000000000000" pitchFamily="2" charset="-78"/>
              </a:rPr>
              <a:t> /</a:t>
            </a:r>
            <a:r>
              <a:rPr lang="ps-AF" sz="2800" dirty="0">
                <a:cs typeface=".MS Ariana Zar {Megasoft}" panose="02010400000000000000" pitchFamily="2" charset="-78"/>
              </a:rPr>
              <a:t>نسل څخه دی</a:t>
            </a:r>
            <a:r>
              <a:rPr lang="ps-AF" sz="2800" dirty="0" smtClean="0">
                <a:cs typeface=".MS Ariana Zar {Megasoft}" panose="02010400000000000000" pitchFamily="2" charset="-78"/>
              </a:rPr>
              <a:t>.</a:t>
            </a:r>
          </a:p>
          <a:p>
            <a:pPr marL="0" indent="0" algn="r" rtl="1">
              <a:buNone/>
            </a:pP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د پانيني د مور نوم دکسي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Daski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s-AF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د ماما نوم ويادي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Vyadi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s-AF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ځيني پوهان د پانيني د ورور نوم پنګالا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Pingala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s-AF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2800" dirty="0">
                <a:cs typeface=".MS Ariana Zar {Megasoft}" panose="02010400000000000000" pitchFamily="2" charset="-78"/>
              </a:rPr>
              <a:t>او د پلار نوم پني </a:t>
            </a:r>
            <a:r>
              <a:rPr lang="en-US" sz="2800" dirty="0">
                <a:cs typeface=".MS Ariana Zar {Megasoft}" panose="02010400000000000000" pitchFamily="2" charset="-78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s-AF" sz="2800" dirty="0">
                <a:cs typeface=".MS Ariana Zar {Megasoft}" panose="02010400000000000000" pitchFamily="2" charset="-78"/>
              </a:rPr>
              <a:t>يادوي</a:t>
            </a: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34205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0" y="452718"/>
            <a:ext cx="10576071" cy="1400530"/>
          </a:xfrm>
        </p:spPr>
        <p:txBody>
          <a:bodyPr/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د پانيني تحصيلات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4" y="2052918"/>
            <a:ext cx="10834254" cy="419548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>
                <a:cs typeface=".MS Ariana Zar {Megasoft}" panose="02010400000000000000" pitchFamily="2" charset="-78"/>
              </a:rPr>
              <a:t>مهارشي پانيني خپل تحصيلات د پخواني ګندهاره </a:t>
            </a:r>
            <a:r>
              <a:rPr lang="en-US" sz="3200" dirty="0">
                <a:cs typeface=".MS Ariana Zar {Megasoft}" panose="02010400000000000000" pitchFamily="2" charset="-78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Gandahara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s-AF" sz="3200" dirty="0">
                <a:cs typeface=".MS Ariana Zar {Megasoft}" panose="02010400000000000000" pitchFamily="2" charset="-78"/>
              </a:rPr>
              <a:t>د سېمې په تکښشيلا </a:t>
            </a:r>
            <a:r>
              <a:rPr lang="en-US" sz="3200" dirty="0">
                <a:cs typeface=".MS Ariana Zar {Megasoft}" panose="02010400000000000000" pitchFamily="2" charset="-78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Taksasila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s-AF" sz="3200" dirty="0">
                <a:cs typeface=".MS Ariana Zar {Megasoft}" panose="02010400000000000000" pitchFamily="2" charset="-78"/>
              </a:rPr>
              <a:t>مدرسه </a:t>
            </a:r>
            <a:r>
              <a:rPr lang="ps-AF" sz="3200" dirty="0" smtClean="0">
                <a:cs typeface=".MS Ariana Zar {Megasoft}" panose="02010400000000000000" pitchFamily="2" charset="-78"/>
              </a:rPr>
              <a:t>کښې تر سره کړل.</a:t>
            </a:r>
            <a:endParaRPr lang="ps-AF" sz="32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 </a:t>
            </a:r>
            <a:r>
              <a:rPr lang="ps-AF" sz="3200" dirty="0">
                <a:cs typeface=".MS Ariana Zar {Megasoft}" panose="02010400000000000000" pitchFamily="2" charset="-78"/>
              </a:rPr>
              <a:t>په سنسکريتي علمو کښې د تبحردرجې ته رسېدلی وو، ځکه نو د هندوستان پخوانيو خلګو (مهارشي) باله او د درو وتلو ملايانو </a:t>
            </a:r>
            <a:r>
              <a:rPr lang="en-US" sz="3200" dirty="0">
                <a:cs typeface=".MS Ariana Zar {Megasoft}" panose="02010400000000000000" pitchFamily="2" charset="-78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Trimuni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s-AF" sz="3200" dirty="0">
                <a:cs typeface=".MS Ariana Zar {Megasoft}" panose="02010400000000000000" pitchFamily="2" charset="-78"/>
              </a:rPr>
              <a:t>لومړی سړی يې ګڼلی</a:t>
            </a:r>
            <a:r>
              <a:rPr lang="ps-AF" sz="3200" dirty="0" smtClean="0">
                <a:cs typeface=".MS Ariana Zar {Megasoft}" panose="02010400000000000000" pitchFamily="2" charset="-78"/>
              </a:rPr>
              <a:t>.</a:t>
            </a:r>
          </a:p>
          <a:p>
            <a:pPr marL="0" indent="0" algn="r" rtl="1">
              <a:buNone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 </a:t>
            </a:r>
            <a:r>
              <a:rPr lang="ps-AF" sz="3200" dirty="0">
                <a:cs typeface=".MS Ariana Zar {Megasoft}" panose="02010400000000000000" pitchFamily="2" charset="-78"/>
              </a:rPr>
              <a:t>پخوانيو هندوستانيانو د ده ويناوو ته د الهامي وينا وو سروتي </a:t>
            </a:r>
            <a:r>
              <a:rPr lang="en-US" sz="3200" dirty="0">
                <a:cs typeface=".MS Ariana Zar {Megasoft}" panose="02010400000000000000" pitchFamily="2" charset="-78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Sruti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s-AF" sz="3200" dirty="0">
                <a:cs typeface=".MS Ariana Zar {Megasoft}" panose="02010400000000000000" pitchFamily="2" charset="-78"/>
              </a:rPr>
              <a:t>په سترګه کتل.</a:t>
            </a:r>
            <a:endParaRPr lang="en-GB" sz="32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32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12075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sz="4800" dirty="0">
                <a:cs typeface=".MS Ariana Zar {Megasoft}" panose="02010400000000000000" pitchFamily="2" charset="-78"/>
              </a:rPr>
              <a:t>د پانيني ګرائمر </a:t>
            </a:r>
            <a:r>
              <a:rPr lang="ps-AF" sz="4800" dirty="0" smtClean="0">
                <a:cs typeface=".MS Ariana Zar {Megasoft}" panose="02010400000000000000" pitchFamily="2" charset="-78"/>
              </a:rPr>
              <a:t>/ وياکرڼ</a:t>
            </a:r>
            <a:r>
              <a:rPr lang="en-US" sz="4800" dirty="0" smtClean="0">
                <a:cs typeface=".MS Ariana Zar {Megasoft}" panose="02010400000000000000" pitchFamily="2" charset="-78"/>
              </a:rPr>
              <a:t/>
            </a:r>
            <a:br>
              <a:rPr lang="en-US" sz="4800" dirty="0" smtClean="0">
                <a:cs typeface=".MS Ariana Zar {Megasoft}" panose="02010400000000000000" pitchFamily="2" charset="-78"/>
              </a:rPr>
            </a:b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Vyakarana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-Grammar)</a:t>
            </a: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2" y="2105890"/>
            <a:ext cx="11346872" cy="4502727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ps-AF" sz="3200" dirty="0">
                <a:cs typeface=".MS Ariana Zar {Megasoft}" panose="02010400000000000000" pitchFamily="2" charset="-78"/>
              </a:rPr>
              <a:t>پانيني د ويدي دور </a:t>
            </a:r>
            <a:r>
              <a:rPr lang="ps-AF" sz="3200" dirty="0" smtClean="0">
                <a:cs typeface=".MS Ariana Zar {Megasoft}" panose="02010400000000000000" pitchFamily="2" charset="-78"/>
              </a:rPr>
              <a:t>سنسکريت ژبه ، چي مانا يې </a:t>
            </a:r>
            <a:r>
              <a:rPr lang="ps-AF" sz="3200" dirty="0">
                <a:cs typeface=".MS Ariana Zar {Megasoft}" panose="02010400000000000000" pitchFamily="2" charset="-78"/>
              </a:rPr>
              <a:t>مهذبه، بشپړه او سمه کړې ژبه، چي هغه وخت يې </a:t>
            </a:r>
            <a:r>
              <a:rPr lang="ps-AF" sz="3200" dirty="0" smtClean="0">
                <a:cs typeface=".MS Ariana Zar {Megasoft}" panose="02010400000000000000" pitchFamily="2" charset="-78"/>
              </a:rPr>
              <a:t>ډېرې </a:t>
            </a:r>
            <a:r>
              <a:rPr lang="ps-AF" sz="3200" dirty="0">
                <a:cs typeface=".MS Ariana Zar {Megasoft}" panose="02010400000000000000" pitchFamily="2" charset="-78"/>
              </a:rPr>
              <a:t>لهجې وي، سره چاڼ کړه او د دې څخه </a:t>
            </a:r>
            <a:r>
              <a:rPr lang="ps-AF" sz="3200" dirty="0" smtClean="0">
                <a:cs typeface=".MS Ariana Zar {Megasoft}" panose="02010400000000000000" pitchFamily="2" charset="-78"/>
              </a:rPr>
              <a:t>يې يوه </a:t>
            </a:r>
            <a:r>
              <a:rPr lang="ps-AF" sz="3200" dirty="0">
                <a:cs typeface=".MS Ariana Zar {Megasoft}" panose="02010400000000000000" pitchFamily="2" charset="-78"/>
              </a:rPr>
              <a:t>سوچه، منطقي او کلاسيکي ژبه جوړه کړه</a:t>
            </a:r>
            <a:r>
              <a:rPr lang="ps-AF" sz="3200" dirty="0" smtClean="0">
                <a:cs typeface=".MS Ariana Zar {Megasoft}" panose="0201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ps-AF" sz="2800" b="1" dirty="0"/>
              <a:t> </a:t>
            </a:r>
            <a:endParaRPr lang="en-GB" sz="2800" dirty="0"/>
          </a:p>
          <a:p>
            <a:pPr marL="0" indent="0" algn="ctr" rtl="1">
              <a:buNone/>
            </a:pPr>
            <a:r>
              <a:rPr lang="ps-AF" sz="4000" dirty="0" smtClean="0">
                <a:cs typeface=".MS Ariana Zar {Megasoft}" panose="02010400000000000000" pitchFamily="2" charset="-78"/>
              </a:rPr>
              <a:t>د </a:t>
            </a:r>
            <a:r>
              <a:rPr lang="ps-AF" sz="4000" dirty="0">
                <a:cs typeface=".MS Ariana Zar {Megasoft}" panose="02010400000000000000" pitchFamily="2" charset="-78"/>
              </a:rPr>
              <a:t>پانيني ګرائمر په اصل کښې څلور برخې لري</a:t>
            </a:r>
            <a:r>
              <a:rPr lang="ps-AF" sz="4000" dirty="0" smtClean="0">
                <a:cs typeface=".MS Ariana Zar {Megasoft}" panose="02010400000000000000" pitchFamily="2" charset="-78"/>
              </a:rPr>
              <a:t>:</a:t>
            </a:r>
            <a:endParaRPr lang="en-US" sz="4000" dirty="0" smtClean="0">
              <a:cs typeface=".MS Ariana Zar {Megasoft}" panose="02010400000000000000" pitchFamily="2" charset="-78"/>
            </a:endParaRPr>
          </a:p>
          <a:p>
            <a:pPr marL="0" indent="0" algn="ctr" rtl="1">
              <a:buNone/>
            </a:pPr>
            <a:endParaRPr lang="en-GB" sz="40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300" dirty="0" smtClean="0">
                <a:cs typeface=".MS Ariana Zar {Megasoft}" panose="02010400000000000000" pitchFamily="2" charset="-78"/>
              </a:rPr>
              <a:t>۱ </a:t>
            </a:r>
            <a:r>
              <a:rPr lang="ps-AF" sz="3300" dirty="0">
                <a:cs typeface=".MS Ariana Zar {Megasoft}" panose="02010400000000000000" pitchFamily="2" charset="-78"/>
              </a:rPr>
              <a:t>– اشټ </a:t>
            </a:r>
            <a:r>
              <a:rPr lang="ps-AF" sz="3300" dirty="0" smtClean="0">
                <a:cs typeface=".MS Ariana Zar {Megasoft}" panose="02010400000000000000" pitchFamily="2" charset="-78"/>
              </a:rPr>
              <a:t>ادهيائي                                                                                    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Ashtadhyayi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Astaka</a:t>
            </a:r>
            <a:r>
              <a:rPr lang="en-US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	</a:t>
            </a:r>
            <a:endParaRPr lang="en-GB" sz="33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300" dirty="0">
                <a:cs typeface=".MS Ariana Zar {Megasoft}" panose="02010400000000000000" pitchFamily="2" charset="-78"/>
              </a:rPr>
              <a:t>۲ – شيواسترا</a:t>
            </a:r>
            <a:endParaRPr lang="en-GB" sz="33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300" b="1" dirty="0"/>
              <a:t>۳ – </a:t>
            </a:r>
            <a:r>
              <a:rPr lang="ps-AF" sz="3300" dirty="0">
                <a:cs typeface=".MS Ariana Zar {Megasoft}" panose="02010400000000000000" pitchFamily="2" charset="-78"/>
              </a:rPr>
              <a:t>داتو پاتا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Dhatupatha</a:t>
            </a:r>
            <a:r>
              <a:rPr lang="en-US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                                           </a:t>
            </a:r>
            <a:r>
              <a:rPr lang="ps-AF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ps-AF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300" b="1" dirty="0"/>
              <a:t>۴ – </a:t>
            </a:r>
            <a:r>
              <a:rPr lang="ps-AF" sz="3300" dirty="0">
                <a:cs typeface=".MS Ariana Zar {Megasoft}" panose="02010400000000000000" pitchFamily="2" charset="-78"/>
              </a:rPr>
              <a:t>ګانا پاتا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Ganapatha</a:t>
            </a:r>
            <a:r>
              <a:rPr lang="en-US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                                             </a:t>
            </a:r>
            <a:endParaRPr lang="en-GB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en-GB" dirty="0"/>
          </a:p>
          <a:p>
            <a:pPr marL="0" indent="0" algn="r" rtl="1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0314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6541" cy="1400530"/>
          </a:xfrm>
        </p:spPr>
        <p:txBody>
          <a:bodyPr/>
          <a:lstStyle/>
          <a:p>
            <a:pPr algn="r" rtl="1"/>
            <a:r>
              <a:rPr lang="ps-AF" dirty="0">
                <a:cs typeface=".MS Ariana Zar {Megasoft}" panose="02010400000000000000" pitchFamily="2" charset="-78"/>
              </a:rPr>
              <a:t>اشټ ادهيائي يا اته بابونه :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Ashtadhyayi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491" y="1551710"/>
            <a:ext cx="11042073" cy="4696690"/>
          </a:xfrm>
        </p:spPr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ps-AF" sz="3200" dirty="0">
                <a:cs typeface=".MS Ariana Zar {Megasoft}" panose="02010400000000000000" pitchFamily="2" charset="-78"/>
              </a:rPr>
              <a:t>د پانيني مهم او اصلي کتاب اشټ ادهيائي دی</a:t>
            </a:r>
            <a:r>
              <a:rPr lang="ps-AF" sz="3200" dirty="0" smtClean="0">
                <a:cs typeface=".MS Ariana Zar {Megasoft}" panose="02010400000000000000" pitchFamily="2" charset="-78"/>
              </a:rPr>
              <a:t>.</a:t>
            </a: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و دې ته اشټ ادهيائي ځکه وائي چي پر اتو (۸) بابونو باندي مشتمل </a:t>
            </a:r>
            <a:r>
              <a:rPr lang="ps-AF" sz="2800" dirty="0" smtClean="0">
                <a:cs typeface=".MS Ariana Zar {Megasoft}" panose="02010400000000000000" pitchFamily="2" charset="-78"/>
              </a:rPr>
              <a:t>لري</a:t>
            </a:r>
            <a:r>
              <a:rPr lang="ps-AF" sz="2800" dirty="0">
                <a:cs typeface=".MS Ariana Zar {Megasoft}" panose="02010400000000000000" pitchFamily="2" charset="-78"/>
              </a:rPr>
              <a:t>. او بيا هر باب په څلورو فصلونو يا وړو بابونو باندي تشکيل سوی دی. </a:t>
            </a:r>
            <a:endParaRPr lang="ps-AF" sz="28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په دې کتاب کښې په څلور زره سترا (اصولونه-ارونه) کښې د ګرائمر ټول قواعد بيان شوي دي</a:t>
            </a:r>
            <a:r>
              <a:rPr lang="ps-AF" sz="2800" dirty="0" smtClean="0">
                <a:cs typeface=".MS Ariana Zar {Megasoft}" panose="02010400000000000000" pitchFamily="2" charset="-78"/>
              </a:rPr>
              <a:t>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پانيني </a:t>
            </a:r>
            <a:r>
              <a:rPr lang="ps-AF" sz="2800" dirty="0">
                <a:cs typeface=".MS Ariana Zar {Megasoft}" panose="02010400000000000000" pitchFamily="2" charset="-78"/>
              </a:rPr>
              <a:t>د </a:t>
            </a:r>
            <a:r>
              <a:rPr lang="ps-AF" sz="2800" dirty="0" smtClean="0">
                <a:cs typeface=".MS Ariana Zar {Megasoft}" panose="02010400000000000000" pitchFamily="2" charset="-78"/>
              </a:rPr>
              <a:t>سنسکرت </a:t>
            </a:r>
            <a:r>
              <a:rPr lang="ps-AF" sz="2800" dirty="0">
                <a:cs typeface=".MS Ariana Zar {Megasoft}" panose="02010400000000000000" pitchFamily="2" charset="-78"/>
              </a:rPr>
              <a:t>ژبه په خپلواک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Vowel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s-AF" sz="2800" dirty="0" smtClean="0">
                <a:cs typeface=".MS Ariana Zar {Megasoft}" panose="02010400000000000000" pitchFamily="2" charset="-78"/>
              </a:rPr>
              <a:t>او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 بېواک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Consonant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ps-AF" sz="2800" dirty="0">
                <a:cs typeface=".MS Ariana Zar {Megasoft}" panose="02010400000000000000" pitchFamily="2" charset="-78"/>
              </a:rPr>
              <a:t>اشتقاقي، نحوي </a:t>
            </a:r>
            <a:r>
              <a:rPr lang="en-US" sz="2800" dirty="0">
                <a:cs typeface=".MS Ariana Zar {Megasoft}" panose="02010400000000000000" pitchFamily="2" charset="-78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Syntax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s-AF" sz="2800" dirty="0">
                <a:cs typeface=".MS Ariana Zar {Megasoft}" panose="02010400000000000000" pitchFamily="2" charset="-78"/>
              </a:rPr>
              <a:t>او صرفي يا ګړپوهه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Morphemic)</a:t>
            </a:r>
            <a:r>
              <a:rPr lang="ps-AF" sz="2800" dirty="0" smtClean="0">
                <a:cs typeface=".MS Ariana Zar {Megasoft}" panose="02010400000000000000" pitchFamily="2" charset="-78"/>
              </a:rPr>
              <a:t>اصولونه </a:t>
            </a:r>
            <a:r>
              <a:rPr lang="ps-AF" sz="2800" dirty="0">
                <a:cs typeface=".MS Ariana Zar {Megasoft}" panose="02010400000000000000" pitchFamily="2" charset="-78"/>
              </a:rPr>
              <a:t>ترتيب کړه. </a:t>
            </a:r>
            <a:endParaRPr lang="ps-AF" sz="28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	د سنکرت صرف (ګړپوهه-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s-AF" sz="2800" dirty="0" smtClean="0">
                <a:cs typeface=".MS Ariana Zar {Megasoft}" panose="02010400000000000000" pitchFamily="2" charset="-78"/>
              </a:rPr>
              <a:t>)(۳۹۵۹)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 </a:t>
            </a:r>
            <a:r>
              <a:rPr lang="ps-AF" sz="2800" dirty="0">
                <a:cs typeface=".MS Ariana Zar {Megasoft}" panose="02010400000000000000" pitchFamily="2" charset="-78"/>
              </a:rPr>
              <a:t>اصولونه يې شرح کړل. 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4523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492944" cy="1400530"/>
          </a:xfrm>
        </p:spPr>
        <p:txBody>
          <a:bodyPr/>
          <a:lstStyle/>
          <a:p>
            <a:pPr algn="ctr"/>
            <a:r>
              <a:rPr lang="ps-AF" sz="4400" dirty="0">
                <a:cs typeface=".MS Ariana Zar {Megasoft}" panose="02010400000000000000" pitchFamily="2" charset="-78"/>
              </a:rPr>
              <a:t>داتو </a:t>
            </a:r>
            <a:r>
              <a:rPr lang="ps-AF" sz="4400" dirty="0" smtClean="0">
                <a:cs typeface=".MS Ariana Zar {Megasoft}" panose="02010400000000000000" pitchFamily="2" charset="-78"/>
              </a:rPr>
              <a:t>      او        ګانا </a:t>
            </a:r>
            <a:r>
              <a:rPr lang="ps-AF" sz="4400" dirty="0">
                <a:cs typeface=".MS Ariana Zar {Megasoft}" panose="02010400000000000000" pitchFamily="2" charset="-78"/>
              </a:rPr>
              <a:t>پاته</a:t>
            </a:r>
            <a:r>
              <a:rPr lang="en-GB" sz="4400" dirty="0">
                <a:cs typeface=".MS Ariana Zar {Megasoft}" panose="02010400000000000000" pitchFamily="2" charset="-78"/>
              </a:rPr>
              <a:t/>
            </a:r>
            <a:br>
              <a:rPr lang="en-GB" sz="4400" dirty="0">
                <a:cs typeface=".MS Ariana Zar {Megasoft}" panose="02010400000000000000" pitchFamily="2" charset="-78"/>
              </a:rPr>
            </a:b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674" y="1454728"/>
            <a:ext cx="11069782" cy="4793672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ps-AF" sz="4400" dirty="0" smtClean="0">
                <a:cs typeface=".MS Ariana Zar {Megasoft}" panose="02010400000000000000" pitchFamily="2" charset="-78"/>
              </a:rPr>
              <a:t>داتو     او       </a:t>
            </a:r>
            <a:r>
              <a:rPr lang="ps-AF" sz="4400" dirty="0">
                <a:cs typeface=".MS Ariana Zar {Megasoft}" panose="02010400000000000000" pitchFamily="2" charset="-78"/>
              </a:rPr>
              <a:t>ګانا پاته</a:t>
            </a:r>
            <a:endParaRPr lang="en-GB" sz="44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>
                <a:cs typeface=".MS Ariana Zar {Megasoft}" panose="02010400000000000000" pitchFamily="2" charset="-78"/>
              </a:rPr>
              <a:t>په دې داوړو ضميمو </a:t>
            </a:r>
            <a:r>
              <a:rPr lang="en-US" sz="3600" dirty="0" smtClean="0">
                <a:cs typeface=".MS Ariana Zar {Megasoft}" panose="02010400000000000000" pitchFamily="2" charset="-78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(Annexations) </a:t>
            </a:r>
            <a:r>
              <a:rPr lang="ps-AF" sz="3600" dirty="0" smtClean="0">
                <a:cs typeface=".MS Ariana Zar {Megasoft}" panose="02010400000000000000" pitchFamily="2" charset="-78"/>
              </a:rPr>
              <a:t>کښې </a:t>
            </a:r>
            <a:r>
              <a:rPr lang="ps-AF" sz="3600" dirty="0">
                <a:cs typeface=".MS Ariana Zar {Megasoft}" panose="02010400000000000000" pitchFamily="2" charset="-78"/>
              </a:rPr>
              <a:t>د فعلونو او د لغاتو فهرستونه ورکړل شوي دي او </a:t>
            </a:r>
            <a:r>
              <a:rPr lang="ps-AF" sz="3600" dirty="0" smtClean="0">
                <a:cs typeface=".MS Ariana Zar {Megasoft}" panose="02010400000000000000" pitchFamily="2" charset="-78"/>
              </a:rPr>
              <a:t>دصرفي </a:t>
            </a:r>
            <a:r>
              <a:rPr lang="ps-AF" sz="3600" dirty="0">
                <a:cs typeface=".MS Ariana Zar {Megasoft}" panose="02010400000000000000" pitchFamily="2" charset="-78"/>
              </a:rPr>
              <a:t>جوړښت قاعدې هم په تفصيل سره تشريح </a:t>
            </a:r>
            <a:r>
              <a:rPr lang="ps-AF" sz="3600" dirty="0" smtClean="0">
                <a:cs typeface=".MS Ariana Zar {Megasoft}" panose="02010400000000000000" pitchFamily="2" charset="-78"/>
              </a:rPr>
              <a:t>شوې </a:t>
            </a:r>
            <a:r>
              <a:rPr lang="ps-AF" sz="3600" dirty="0">
                <a:cs typeface=".MS Ariana Zar {Megasoft}" panose="02010400000000000000" pitchFamily="2" charset="-78"/>
              </a:rPr>
              <a:t>دي. </a:t>
            </a:r>
            <a:endParaRPr lang="ps-AF" sz="36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2800" dirty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4400" dirty="0">
                <a:cs typeface=".MS Ariana Zar {Megasoft}" panose="02010400000000000000" pitchFamily="2" charset="-78"/>
              </a:rPr>
              <a:t>شيوا سترا: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>
                <a:cs typeface=".MS Ariana Zar {Megasoft}" panose="02010400000000000000" pitchFamily="2" charset="-78"/>
              </a:rPr>
              <a:t>دصوتياتو (اوازونو) برخه ده. دا د ږغ د اخراج (ايستلو، تلفظ، وينګ) لار/وضع بيانوي.</a:t>
            </a: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ps-AF" sz="2800" dirty="0" smtClean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37612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61</TotalTime>
  <Words>579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.MS Ariana Zar {Megasoft}</vt:lpstr>
      <vt:lpstr>Arial</vt:lpstr>
      <vt:lpstr>Century Gothic</vt:lpstr>
      <vt:lpstr>Times New Roman</vt:lpstr>
      <vt:lpstr>Wingdings</vt:lpstr>
      <vt:lpstr>Wingdings 3</vt:lpstr>
      <vt:lpstr>Ion</vt:lpstr>
      <vt:lpstr>پانيني او   ژبپوهنه  (Panini &amp; Linguistics)</vt:lpstr>
      <vt:lpstr>د پانيني زمانه؟ </vt:lpstr>
      <vt:lpstr>د پانيني د زېږيدني ځای: </vt:lpstr>
      <vt:lpstr>د پانيني قام، قبيله </vt:lpstr>
      <vt:lpstr>د پانيني تحصيلات</vt:lpstr>
      <vt:lpstr>د پانيني ګرائمر / وياکرڼ (Vyakarana-Grammar)</vt:lpstr>
      <vt:lpstr>اشټ ادهيائي يا اته بابونه :(Ashtadhyayi) </vt:lpstr>
      <vt:lpstr>داتو       او        ګانا پاته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ژبپوهني ته د پانيني پېرزويني </dc:title>
  <dc:creator>Windows User</dc:creator>
  <cp:lastModifiedBy>Windows User</cp:lastModifiedBy>
  <cp:revision>56</cp:revision>
  <dcterms:created xsi:type="dcterms:W3CDTF">2020-06-10T13:41:34Z</dcterms:created>
  <dcterms:modified xsi:type="dcterms:W3CDTF">2020-06-12T07:09:24Z</dcterms:modified>
</cp:coreProperties>
</file>