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82" d="100"/>
          <a:sy n="82" d="100"/>
        </p:scale>
        <p:origin x="-1026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6/29/2020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6/29/2020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6/29/2020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6/29/2020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6/29/2020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76201"/>
            <a:ext cx="7772400" cy="838199"/>
          </a:xfrm>
        </p:spPr>
        <p:txBody>
          <a:bodyPr>
            <a:normAutofit/>
          </a:bodyPr>
          <a:lstStyle/>
          <a:p>
            <a:r>
              <a:rPr lang="ps-AF" sz="4000" dirty="0" smtClean="0">
                <a:solidFill>
                  <a:schemeClr val="tx1"/>
                </a:solidFill>
                <a:cs typeface="Afghantype {A. Pajhwak}" pitchFamily="2" charset="-78"/>
              </a:rPr>
              <a:t>د پښتو افسانې ابتدا او ارتقا</a:t>
            </a:r>
            <a:endParaRPr lang="en-US" sz="4000" dirty="0">
              <a:solidFill>
                <a:schemeClr val="tx1"/>
              </a:solidFill>
              <a:cs typeface="Afghantype {A. Pajhwak}" pitchFamily="2" charset="-78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1219200"/>
            <a:ext cx="8534400" cy="5334000"/>
          </a:xfrm>
        </p:spPr>
        <p:txBody>
          <a:bodyPr>
            <a:normAutofit/>
          </a:bodyPr>
          <a:lstStyle/>
          <a:p>
            <a:pPr algn="r"/>
            <a:endParaRPr lang="ps-AF" sz="2000" dirty="0" smtClean="0">
              <a:solidFill>
                <a:schemeClr val="tx1"/>
              </a:solidFill>
              <a:cs typeface="Pashto Arial" pitchFamily="2" charset="-78"/>
            </a:endParaRPr>
          </a:p>
          <a:p>
            <a:pPr algn="r"/>
            <a:r>
              <a:rPr lang="ps-AF" sz="2000" dirty="0" smtClean="0">
                <a:solidFill>
                  <a:schemeClr val="tx1"/>
                </a:solidFill>
                <a:cs typeface="Pashto Arial" pitchFamily="2" charset="-78"/>
              </a:rPr>
              <a:t>په نړۍ کښي افسانه د جلا ادبي صنف په توګه په نولسمه پېړۍ کښي پېژندل شوې ده .خو پښتو ادب ته په شلمه صدۍ کښي را رسېدلې ده .</a:t>
            </a:r>
          </a:p>
          <a:p>
            <a:pPr algn="r"/>
            <a:endParaRPr lang="ps-AF" sz="2000" dirty="0" smtClean="0">
              <a:solidFill>
                <a:schemeClr val="tx1"/>
              </a:solidFill>
              <a:cs typeface="Pashto Arial" pitchFamily="2" charset="-78"/>
            </a:endParaRPr>
          </a:p>
          <a:p>
            <a:pPr algn="r"/>
            <a:r>
              <a:rPr lang="ps-AF" sz="2000" dirty="0" smtClean="0">
                <a:solidFill>
                  <a:schemeClr val="tx1"/>
                </a:solidFill>
                <a:cs typeface="Pashto Arial" pitchFamily="2" charset="-78"/>
              </a:rPr>
              <a:t>د پښتو افسانې لومړی افسانه نګار سيد راحت زاخېلي دی . </a:t>
            </a:r>
          </a:p>
          <a:p>
            <a:pPr algn="r"/>
            <a:endParaRPr lang="ps-AF" sz="2000" dirty="0" smtClean="0">
              <a:solidFill>
                <a:schemeClr val="tx1"/>
              </a:solidFill>
              <a:cs typeface="Pashto Arial" pitchFamily="2" charset="-78"/>
            </a:endParaRPr>
          </a:p>
          <a:p>
            <a:pPr algn="r"/>
            <a:r>
              <a:rPr lang="ps-AF" sz="2000" dirty="0" smtClean="0">
                <a:solidFill>
                  <a:schemeClr val="tx1"/>
                </a:solidFill>
                <a:cs typeface="Pashto Arial" pitchFamily="2" charset="-78"/>
              </a:rPr>
              <a:t>چې پښتو افسانه يې په ۱۹۱۷م عيسوي کښي د ٫٫کونډي نجلۍ٬٬ په نامه ليکلې ده .</a:t>
            </a:r>
          </a:p>
          <a:p>
            <a:pPr algn="r"/>
            <a:endParaRPr lang="ps-AF" sz="2000" dirty="0" smtClean="0">
              <a:solidFill>
                <a:schemeClr val="tx1"/>
              </a:solidFill>
              <a:cs typeface="Pashto Arial" pitchFamily="2" charset="-78"/>
            </a:endParaRPr>
          </a:p>
          <a:p>
            <a:pPr algn="r"/>
            <a:r>
              <a:rPr lang="ps-AF" sz="2000" dirty="0" smtClean="0">
                <a:solidFill>
                  <a:schemeClr val="tx1"/>
                </a:solidFill>
                <a:cs typeface="Pashto Arial" pitchFamily="2" charset="-78"/>
              </a:rPr>
              <a:t>د دې نه پس راحت زاخېلي نوري افسانې هم مشهورې  شوې دي .</a:t>
            </a:r>
          </a:p>
          <a:p>
            <a:pPr algn="r"/>
            <a:endParaRPr lang="ps-AF" sz="2000" dirty="0" smtClean="0">
              <a:solidFill>
                <a:schemeClr val="tx1"/>
              </a:solidFill>
              <a:cs typeface="Pashto Arial" pitchFamily="2" charset="-78"/>
            </a:endParaRPr>
          </a:p>
          <a:p>
            <a:pPr algn="r"/>
            <a:r>
              <a:rPr lang="ps-AF" sz="2000" dirty="0" smtClean="0">
                <a:solidFill>
                  <a:schemeClr val="tx1"/>
                </a:solidFill>
                <a:cs typeface="Pashto Arial" pitchFamily="2" charset="-78"/>
              </a:rPr>
              <a:t> په هغو کښي  ٫٫لور،خور که غوا مېښه٬٬ ، ٫٫د پښتو بدل٬٬ ، ٫٫توره بلا٬٬ ، او داسي نوري افسانې ليکلې دي .</a:t>
            </a:r>
          </a:p>
          <a:p>
            <a:pPr algn="r"/>
            <a:endParaRPr lang="ps-AF" sz="2000" dirty="0" smtClean="0">
              <a:solidFill>
                <a:schemeClr val="tx1"/>
              </a:solidFill>
              <a:cs typeface="Pashto Arial" pitchFamily="2" charset="-78"/>
            </a:endParaRPr>
          </a:p>
          <a:p>
            <a:pPr algn="r"/>
            <a:r>
              <a:rPr lang="ps-AF" sz="2000" dirty="0" smtClean="0">
                <a:solidFill>
                  <a:schemeClr val="tx1"/>
                </a:solidFill>
                <a:cs typeface="Pashto Arial" pitchFamily="2" charset="-78"/>
              </a:rPr>
              <a:t>د راحت زاخېلي نه بعد چې موږ له کوم نوم په مخه راځي هغه د ميا آزاد ګل دی . </a:t>
            </a:r>
            <a:endParaRPr lang="en-US" sz="2000" dirty="0">
              <a:solidFill>
                <a:schemeClr val="tx1"/>
              </a:solidFill>
              <a:cs typeface="Pashto Arial" pitchFamily="2" charset="-78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5821363"/>
          </a:xfrm>
        </p:spPr>
        <p:txBody>
          <a:bodyPr>
            <a:normAutofit/>
          </a:bodyPr>
          <a:lstStyle/>
          <a:p>
            <a:pPr algn="r">
              <a:buNone/>
            </a:pPr>
            <a:endParaRPr lang="ps-AF" sz="2000" dirty="0" smtClean="0">
              <a:cs typeface="Pokhto" pitchFamily="2" charset="-78"/>
            </a:endParaRPr>
          </a:p>
          <a:p>
            <a:pPr algn="r">
              <a:buNone/>
            </a:pPr>
            <a:r>
              <a:rPr lang="ps-AF" sz="2000" dirty="0" smtClean="0">
                <a:cs typeface="Pokhto" pitchFamily="2" charset="-78"/>
              </a:rPr>
              <a:t>میا ازاد ګل د افسانې نوم ٫٫دمړي پېغام٬٬ دی په دې افسانه کښي ښاغلي د معاشرې په غلطو </a:t>
            </a:r>
          </a:p>
          <a:p>
            <a:pPr algn="r">
              <a:buNone/>
            </a:pPr>
            <a:r>
              <a:rPr lang="ps-AF" sz="2000" dirty="0" smtClean="0">
                <a:cs typeface="Pokhto" pitchFamily="2" charset="-78"/>
              </a:rPr>
              <a:t>رسمونو او رواجونو باندې تنقید کړی دی .</a:t>
            </a:r>
          </a:p>
          <a:p>
            <a:pPr algn="r">
              <a:buNone/>
            </a:pPr>
            <a:endParaRPr lang="ps-AF" sz="2000" dirty="0" smtClean="0">
              <a:cs typeface="Pokhto" pitchFamily="2" charset="-78"/>
            </a:endParaRPr>
          </a:p>
          <a:p>
            <a:pPr algn="r">
              <a:buNone/>
            </a:pPr>
            <a:r>
              <a:rPr lang="ps-AF" sz="2000" dirty="0" smtClean="0">
                <a:cs typeface="Pokhto" pitchFamily="2" charset="-78"/>
              </a:rPr>
              <a:t>ماسټر عبدالکریم هم د پښتو نوموړی افسانه نګار دی چې پښتو افسانې ته یې ډېره زیاته </a:t>
            </a:r>
          </a:p>
          <a:p>
            <a:pPr algn="r">
              <a:buNone/>
            </a:pPr>
            <a:r>
              <a:rPr lang="ps-AF" sz="2000" dirty="0" smtClean="0">
                <a:cs typeface="Pokhto" pitchFamily="2" charset="-78"/>
              </a:rPr>
              <a:t>وده ورکړې ده .</a:t>
            </a:r>
          </a:p>
          <a:p>
            <a:pPr algn="r">
              <a:buNone/>
            </a:pPr>
            <a:endParaRPr lang="ps-AF" sz="2000" dirty="0" smtClean="0">
              <a:cs typeface="Pokhto" pitchFamily="2" charset="-78"/>
            </a:endParaRPr>
          </a:p>
          <a:p>
            <a:pPr algn="r">
              <a:buNone/>
            </a:pPr>
            <a:r>
              <a:rPr lang="ps-AF" sz="2000" dirty="0" smtClean="0">
                <a:cs typeface="Pokhto" pitchFamily="2" charset="-78"/>
              </a:rPr>
              <a:t>د ده د افسانو نومونه په دې ډول دي .</a:t>
            </a:r>
          </a:p>
          <a:p>
            <a:pPr algn="r">
              <a:buNone/>
            </a:pPr>
            <a:endParaRPr lang="ps-AF" sz="2000" dirty="0" smtClean="0">
              <a:cs typeface="Pokhto" pitchFamily="2" charset="-78"/>
            </a:endParaRPr>
          </a:p>
          <a:p>
            <a:pPr algn="r">
              <a:buNone/>
            </a:pPr>
            <a:r>
              <a:rPr lang="ps-AF" sz="2000" dirty="0" smtClean="0">
                <a:cs typeface="Pokhto" pitchFamily="2" charset="-78"/>
              </a:rPr>
              <a:t>٫٫دیتیم اختر٬٬ ، ٫٫ړنده باچاهي٬٬ ، ٫٫بېګار٬٬ ، ٫٫لیکوال مړ شو٬٬  ، ٫٫پاکه پاڼه٬٬ دا او داسي نوري .</a:t>
            </a:r>
          </a:p>
          <a:p>
            <a:pPr algn="r">
              <a:buNone/>
            </a:pPr>
            <a:r>
              <a:rPr lang="ps-AF" sz="2000" dirty="0" smtClean="0">
                <a:cs typeface="Pokhto" pitchFamily="2" charset="-78"/>
              </a:rPr>
              <a:t> </a:t>
            </a:r>
            <a:endParaRPr lang="ps-AF" sz="2000" dirty="0" smtClean="0">
              <a:cs typeface="Pokhto" pitchFamily="2" charset="-78"/>
            </a:endParaRPr>
          </a:p>
          <a:p>
            <a:pPr algn="r">
              <a:buNone/>
            </a:pPr>
            <a:r>
              <a:rPr lang="ps-AF" sz="2000" dirty="0" smtClean="0">
                <a:cs typeface="Pokhto" pitchFamily="2" charset="-78"/>
              </a:rPr>
              <a:t>ماسټر کریم خپلي افسانې د یوې مجموعې په شکل کښي د ٫٫ځولۍ ګلونه٬٬ په نامه یې چاپ کړې دي .  </a:t>
            </a:r>
            <a:endParaRPr lang="en-US" sz="2000" dirty="0">
              <a:cs typeface="Pokhto" pitchFamily="2" charset="-78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334000"/>
          </a:xfrm>
        </p:spPr>
        <p:txBody>
          <a:bodyPr>
            <a:normAutofit/>
          </a:bodyPr>
          <a:lstStyle/>
          <a:p>
            <a:pPr algn="r">
              <a:buNone/>
            </a:pPr>
            <a:endParaRPr lang="ps-AF" sz="2000" dirty="0" smtClean="0">
              <a:cs typeface="Pokhto" pitchFamily="2" charset="-78"/>
            </a:endParaRPr>
          </a:p>
          <a:p>
            <a:pPr algn="r">
              <a:buNone/>
            </a:pPr>
            <a:r>
              <a:rPr lang="ps-AF" sz="2000" dirty="0" smtClean="0">
                <a:cs typeface="Pokhto" pitchFamily="2" charset="-78"/>
              </a:rPr>
              <a:t>په پښتو افسانه لیکلو کښی یو نوم د منشي احمد جان هم دی چې یو مشهور کتاب یې د </a:t>
            </a:r>
          </a:p>
          <a:p>
            <a:pPr algn="r">
              <a:buNone/>
            </a:pPr>
            <a:endParaRPr lang="ps-AF" sz="2000" dirty="0" smtClean="0">
              <a:cs typeface="Pokhto" pitchFamily="2" charset="-78"/>
            </a:endParaRPr>
          </a:p>
          <a:p>
            <a:pPr algn="r">
              <a:buNone/>
            </a:pPr>
            <a:r>
              <a:rPr lang="ps-AF" sz="2000" dirty="0" smtClean="0">
                <a:cs typeface="Pokhto" pitchFamily="2" charset="-78"/>
              </a:rPr>
              <a:t>٫٫قصه خوانۍ ګپ٬٬ لیکلی دی . </a:t>
            </a:r>
            <a:endParaRPr lang="ps-AF" sz="2000" dirty="0" smtClean="0">
              <a:cs typeface="Pokhto" pitchFamily="2" charset="-78"/>
            </a:endParaRPr>
          </a:p>
          <a:p>
            <a:pPr algn="r">
              <a:buNone/>
            </a:pPr>
            <a:endParaRPr lang="ps-AF" sz="2000" dirty="0" smtClean="0">
              <a:cs typeface="Pokhto" pitchFamily="2" charset="-78"/>
            </a:endParaRPr>
          </a:p>
          <a:p>
            <a:pPr algn="r">
              <a:buNone/>
            </a:pPr>
            <a:r>
              <a:rPr lang="ps-AF" sz="2000" dirty="0" smtClean="0">
                <a:cs typeface="Pokhto" pitchFamily="2" charset="-78"/>
              </a:rPr>
              <a:t>له دې نه علاوه مولانا عبدالقادر مشهوره افسانه ٫٫میرني وروڼه ٬٬ ده .</a:t>
            </a:r>
          </a:p>
          <a:p>
            <a:pPr algn="r">
              <a:buNone/>
            </a:pPr>
            <a:endParaRPr lang="ps-AF" sz="2000" dirty="0" smtClean="0">
              <a:cs typeface="Pokhto" pitchFamily="2" charset="-78"/>
            </a:endParaRPr>
          </a:p>
          <a:p>
            <a:pPr algn="r">
              <a:buNone/>
            </a:pPr>
            <a:r>
              <a:rPr lang="ps-AF" sz="2000" dirty="0" smtClean="0">
                <a:cs typeface="Pokhto" pitchFamily="2" charset="-78"/>
              </a:rPr>
              <a:t> د سید رسول رسا ٫٫بې ګناه قیدي٬٬  د فاروق شینواري ٫٫زما ژوند٬٬ .</a:t>
            </a:r>
          </a:p>
          <a:p>
            <a:pPr algn="r">
              <a:buNone/>
            </a:pPr>
            <a:endParaRPr lang="ps-AF" sz="2000" dirty="0" smtClean="0">
              <a:cs typeface="Pokhto" pitchFamily="2" charset="-78"/>
            </a:endParaRPr>
          </a:p>
          <a:p>
            <a:pPr algn="r">
              <a:buNone/>
            </a:pPr>
            <a:r>
              <a:rPr lang="ps-AF" sz="2000" dirty="0" smtClean="0">
                <a:cs typeface="Pokhto" pitchFamily="2" charset="-78"/>
              </a:rPr>
              <a:t>او د میرحمزه شینواري ٫٫میراته ٬٬ د مراد شینواري ٫٫اباسین په غاړه٬٬ .</a:t>
            </a:r>
          </a:p>
          <a:p>
            <a:pPr algn="r">
              <a:buNone/>
            </a:pPr>
            <a:endParaRPr lang="ps-AF" sz="2000" dirty="0" smtClean="0">
              <a:cs typeface="Pokhto" pitchFamily="2" charset="-78"/>
            </a:endParaRPr>
          </a:p>
          <a:p>
            <a:pPr algn="r">
              <a:buNone/>
            </a:pPr>
            <a:r>
              <a:rPr lang="ps-AF" sz="2000" dirty="0" smtClean="0">
                <a:cs typeface="Pokhto" pitchFamily="2" charset="-78"/>
              </a:rPr>
              <a:t>د نور محمد تره کي د افسانو ټولګه  د ٫٫موچي ٬٬او ٫٫د بزګر لور٬٬ په نامه چاپ شوې دي .</a:t>
            </a:r>
          </a:p>
          <a:p>
            <a:pPr algn="r">
              <a:buNone/>
            </a:pPr>
            <a:endParaRPr lang="ps-AF" sz="2000" dirty="0" smtClean="0">
              <a:cs typeface="Pokhto" pitchFamily="2" charset="-78"/>
            </a:endParaRPr>
          </a:p>
          <a:p>
            <a:pPr algn="r">
              <a:buNone/>
            </a:pPr>
            <a:r>
              <a:rPr lang="ps-AF" sz="2000" dirty="0" smtClean="0">
                <a:cs typeface="Pokhto" pitchFamily="2" charset="-78"/>
              </a:rPr>
              <a:t>او نور داسي ډېر نومونه شته چي په افسانه لیکلو کښي یې کار کړی دی . </a:t>
            </a:r>
            <a:endParaRPr lang="en-US" sz="2000" dirty="0">
              <a:cs typeface="Pokhto" pitchFamily="2" charset="-78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5745163"/>
          </a:xfrm>
        </p:spPr>
        <p:txBody>
          <a:bodyPr>
            <a:normAutofit/>
          </a:bodyPr>
          <a:lstStyle/>
          <a:p>
            <a:pPr algn="r">
              <a:buNone/>
            </a:pPr>
            <a:endParaRPr lang="ps-AF" sz="2000" dirty="0" smtClean="0">
              <a:cs typeface="Pokhto" pitchFamily="2" charset="-78"/>
            </a:endParaRPr>
          </a:p>
          <a:p>
            <a:pPr algn="r">
              <a:buNone/>
            </a:pPr>
            <a:endParaRPr lang="ps-AF" sz="2000" dirty="0" smtClean="0">
              <a:cs typeface="Pokhto" pitchFamily="2" charset="-78"/>
            </a:endParaRPr>
          </a:p>
          <a:p>
            <a:pPr algn="r">
              <a:buNone/>
            </a:pPr>
            <a:r>
              <a:rPr lang="ps-AF" sz="2000" dirty="0" smtClean="0">
                <a:cs typeface="Pokhto" pitchFamily="2" charset="-78"/>
              </a:rPr>
              <a:t>په پښتو افسانه لیکلو کښي د اولسي ادبي جرګې کردار ډېر اهم دی .</a:t>
            </a:r>
          </a:p>
          <a:p>
            <a:pPr algn="r">
              <a:buNone/>
            </a:pPr>
            <a:endParaRPr lang="ps-AF" sz="2000" dirty="0" smtClean="0">
              <a:cs typeface="Pokhto" pitchFamily="2" charset="-78"/>
            </a:endParaRPr>
          </a:p>
          <a:p>
            <a:pPr algn="r">
              <a:buNone/>
            </a:pPr>
            <a:r>
              <a:rPr lang="ps-AF" sz="2000" dirty="0" smtClean="0">
                <a:cs typeface="Pokhto" pitchFamily="2" charset="-78"/>
              </a:rPr>
              <a:t>چې وخت په وخت یې د تنقید په صورت کښي د مختلفو لیکوالانو د افسانو اصلاح کړې ده .</a:t>
            </a:r>
          </a:p>
          <a:p>
            <a:pPr algn="r">
              <a:buNone/>
            </a:pPr>
            <a:endParaRPr lang="ps-AF" sz="2000" dirty="0" smtClean="0">
              <a:cs typeface="Pokhto" pitchFamily="2" charset="-78"/>
            </a:endParaRPr>
          </a:p>
          <a:p>
            <a:pPr algn="r">
              <a:buNone/>
            </a:pPr>
            <a:r>
              <a:rPr lang="ps-AF" sz="2000" dirty="0" smtClean="0">
                <a:cs typeface="Pokhto" pitchFamily="2" charset="-78"/>
              </a:rPr>
              <a:t>په دې دور کښي د قلندر مومند افسانې د ستایلو وړ دي چې یو نوی رنګ یې ورکړی او د افسانو مجموعه یې د ٫٫ګجرې٬٬ په نامه چاپ شوې ده .</a:t>
            </a:r>
          </a:p>
          <a:p>
            <a:pPr algn="r">
              <a:buNone/>
            </a:pPr>
            <a:endParaRPr lang="ps-AF" sz="2000" dirty="0" smtClean="0">
              <a:cs typeface="Pokhto" pitchFamily="2" charset="-78"/>
            </a:endParaRPr>
          </a:p>
          <a:p>
            <a:pPr algn="r">
              <a:buNone/>
            </a:pPr>
            <a:r>
              <a:rPr lang="ps-AF" sz="2000" dirty="0" smtClean="0">
                <a:cs typeface="Pokhto" pitchFamily="2" charset="-78"/>
              </a:rPr>
              <a:t>دې نه علاوه میر مهدي شاه مهدي چې د ٫٫پت٬٬ ، ٫٫نښان٬٬ ، ٫٫ د بوډۍ ټال٬٬ او ٫٫لاله ګلونه٬٬ په نامه باندي یې مجموعې چاپ کړې دي . </a:t>
            </a:r>
          </a:p>
          <a:p>
            <a:pPr algn="r">
              <a:buNone/>
            </a:pPr>
            <a:endParaRPr lang="ps-AF" sz="2000" dirty="0" smtClean="0">
              <a:cs typeface="Pokhto" pitchFamily="2" charset="-78"/>
            </a:endParaRPr>
          </a:p>
          <a:p>
            <a:pPr algn="r">
              <a:buNone/>
            </a:pPr>
            <a:r>
              <a:rPr lang="ps-AF" sz="2000" dirty="0" smtClean="0">
                <a:cs typeface="Pokhto" pitchFamily="2" charset="-78"/>
              </a:rPr>
              <a:t>اجمل خټک چې د پښتو ژبي یو نوموړی شاعر او سیاستمدار دی هغه هم افسانې لیکلې دي چې ٫٫دوه جنډۍ٬٬ او ٫٫زه افسانه نه شم لیکی٬٬ ډېري مشهوره دي .</a:t>
            </a:r>
            <a:endParaRPr lang="ps-AF" sz="2000" dirty="0" smtClean="0">
              <a:cs typeface="Pokhto" pitchFamily="2" charset="-78"/>
            </a:endParaRPr>
          </a:p>
          <a:p>
            <a:pPr algn="r">
              <a:buNone/>
            </a:pPr>
            <a:endParaRPr lang="en-US" sz="2000" dirty="0">
              <a:cs typeface="Pokhto" pitchFamily="2" charset="-78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059363"/>
          </a:xfrm>
        </p:spPr>
        <p:txBody>
          <a:bodyPr>
            <a:normAutofit/>
          </a:bodyPr>
          <a:lstStyle/>
          <a:p>
            <a:pPr algn="r">
              <a:buNone/>
            </a:pPr>
            <a:r>
              <a:rPr lang="ps-AF" sz="2000" dirty="0" smtClean="0">
                <a:cs typeface="Pokhto" pitchFamily="2" charset="-78"/>
              </a:rPr>
              <a:t> </a:t>
            </a:r>
          </a:p>
          <a:p>
            <a:pPr algn="r">
              <a:buNone/>
            </a:pPr>
            <a:r>
              <a:rPr lang="ps-AF" sz="2000" dirty="0" smtClean="0">
                <a:cs typeface="Pokhto" pitchFamily="2" charset="-78"/>
              </a:rPr>
              <a:t>په ښځینه افسانه نګارو کښي د زیتون بانو ډېر اهم کردار دی د دوی د افسانو مجموعې د ٫٫مات بنګړي٬٬  ، ٫٫هینداره٬٬ ، ٫٫ژوندي غمونه اوخوبونه٬٬ په نامه چاپ شوې دي .</a:t>
            </a:r>
          </a:p>
          <a:p>
            <a:pPr algn="r">
              <a:buNone/>
            </a:pPr>
            <a:endParaRPr lang="ps-AF" sz="2000" dirty="0" smtClean="0">
              <a:cs typeface="Pokhto" pitchFamily="2" charset="-78"/>
            </a:endParaRPr>
          </a:p>
          <a:p>
            <a:pPr algn="r">
              <a:buNone/>
            </a:pPr>
            <a:r>
              <a:rPr lang="ps-AF" sz="2000" dirty="0" smtClean="0">
                <a:cs typeface="Pokhto" pitchFamily="2" charset="-78"/>
              </a:rPr>
              <a:t>طاهر اپرېدی چې د پښتو ژبي یو ښه شاعراو افسانه نګار هم دی . د دوی د افسانو مجموعې ٫٫پاڼي پاڼي٬٬ ، ٫٫دمحلونو خوا کښي٬٬ او ٫٫په لاره کښي ماښام٬٬ په نامه چاپ دي .</a:t>
            </a:r>
          </a:p>
          <a:p>
            <a:pPr algn="r">
              <a:buNone/>
            </a:pPr>
            <a:endParaRPr lang="ps-AF" sz="2000" dirty="0" smtClean="0">
              <a:cs typeface="Pokhto" pitchFamily="2" charset="-78"/>
            </a:endParaRPr>
          </a:p>
          <a:p>
            <a:pPr algn="r">
              <a:buNone/>
            </a:pPr>
            <a:r>
              <a:rPr lang="ps-AF" sz="2000" dirty="0" smtClean="0">
                <a:cs typeface="Pokhto" pitchFamily="2" charset="-78"/>
              </a:rPr>
              <a:t>هم دارنګه په جنوبي پښتونخوا کښي د ډاکټر نصیب الله سیماب دافسانو ټولګه ٫٫بنده دروازه٬٬ ډېره مشهوره ده .</a:t>
            </a:r>
          </a:p>
          <a:p>
            <a:pPr algn="r">
              <a:buNone/>
            </a:pPr>
            <a:endParaRPr lang="ps-AF" sz="2000" dirty="0" smtClean="0">
              <a:cs typeface="Pokhto" pitchFamily="2" charset="-78"/>
            </a:endParaRPr>
          </a:p>
          <a:p>
            <a:pPr algn="r">
              <a:buNone/>
            </a:pPr>
            <a:r>
              <a:rPr lang="ps-AF" sz="2000" dirty="0" smtClean="0">
                <a:cs typeface="Pokhto" pitchFamily="2" charset="-78"/>
              </a:rPr>
              <a:t>او په نورو افسانه نګارانو کښي  فاروق سرور ،در محمد کاسی، خلیل باور ، بارکوال میاخېل، قادر مجرم، جعفر ودان ،بهار ناصر  او داسي نور د یادولو وړ دي . </a:t>
            </a:r>
            <a:endParaRPr lang="en-US" sz="2000" dirty="0">
              <a:cs typeface="Pokhto" pitchFamily="2" charset="-78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46</TotalTime>
  <Words>624</Words>
  <Application>Microsoft Office PowerPoint</Application>
  <PresentationFormat>On-screen Show (4:3)</PresentationFormat>
  <Paragraphs>58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Flow</vt:lpstr>
      <vt:lpstr>د پښتو افسانې ابتدا او ارتقا</vt:lpstr>
      <vt:lpstr>Slide 2</vt:lpstr>
      <vt:lpstr>Slide 3</vt:lpstr>
      <vt:lpstr>Slide 4</vt:lpstr>
      <vt:lpstr>Slide 5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د پښتو افسانې ابتدا او ارتقا</dc:title>
  <dc:creator>muhib</dc:creator>
  <cp:lastModifiedBy>muhib</cp:lastModifiedBy>
  <cp:revision>9</cp:revision>
  <dcterms:created xsi:type="dcterms:W3CDTF">2006-08-16T00:00:00Z</dcterms:created>
  <dcterms:modified xsi:type="dcterms:W3CDTF">2020-06-29T10:02:28Z</dcterms:modified>
</cp:coreProperties>
</file>