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1"/>
            <a:ext cx="7772400" cy="838199"/>
          </a:xfrm>
        </p:spPr>
        <p:txBody>
          <a:bodyPr>
            <a:normAutofit/>
          </a:bodyPr>
          <a:lstStyle/>
          <a:p>
            <a:r>
              <a:rPr lang="ps-AF" sz="4000" dirty="0" smtClean="0">
                <a:solidFill>
                  <a:schemeClr val="tx1"/>
                </a:solidFill>
                <a:cs typeface="Afghantype {A. Pajhwak}" pitchFamily="2" charset="-78"/>
              </a:rPr>
              <a:t>د پښتو افسانې ابتدا او ارتقا</a:t>
            </a:r>
            <a:endParaRPr lang="en-US" sz="4000" dirty="0">
              <a:solidFill>
                <a:schemeClr val="tx1"/>
              </a:solidFill>
              <a:cs typeface="Afghantype {A. Pajhwak}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19200"/>
            <a:ext cx="8534400" cy="5334000"/>
          </a:xfrm>
        </p:spPr>
        <p:txBody>
          <a:bodyPr>
            <a:normAutofit/>
          </a:bodyPr>
          <a:lstStyle/>
          <a:p>
            <a:pPr algn="r"/>
            <a:endParaRPr lang="ps-AF" sz="20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algn="r"/>
            <a:r>
              <a:rPr lang="ps-AF" sz="2000" dirty="0" smtClean="0">
                <a:solidFill>
                  <a:schemeClr val="tx1"/>
                </a:solidFill>
                <a:cs typeface="Pashto Arial" pitchFamily="2" charset="-78"/>
              </a:rPr>
              <a:t>په نړۍ کښي افسانه د جلا ادبي صنف په توګه په نولسمه پېړۍ کښي پېژندل شوې ده .خو پښتو ادب ته په شلمه صدۍ کښي را رسېدلې ده .</a:t>
            </a:r>
          </a:p>
          <a:p>
            <a:pPr algn="r"/>
            <a:endParaRPr lang="ps-AF" sz="20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algn="r"/>
            <a:r>
              <a:rPr lang="ps-AF" sz="2000" dirty="0" smtClean="0">
                <a:solidFill>
                  <a:schemeClr val="tx1"/>
                </a:solidFill>
                <a:cs typeface="Pashto Arial" pitchFamily="2" charset="-78"/>
              </a:rPr>
              <a:t>د پښتو افسانې لومړی افسانه نګار سيد راحت زاخېلي دی . </a:t>
            </a:r>
          </a:p>
          <a:p>
            <a:pPr algn="r"/>
            <a:endParaRPr lang="ps-AF" sz="20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algn="r"/>
            <a:r>
              <a:rPr lang="ps-AF" sz="2000" dirty="0" smtClean="0">
                <a:solidFill>
                  <a:schemeClr val="tx1"/>
                </a:solidFill>
                <a:cs typeface="Pashto Arial" pitchFamily="2" charset="-78"/>
              </a:rPr>
              <a:t>چې پښتو افسانه يې په ۱۹۱۷م عيسوي کښي د ٫٫کونډي نجلۍ٬٬ په نامه ليکلې ده .</a:t>
            </a:r>
          </a:p>
          <a:p>
            <a:pPr algn="r"/>
            <a:endParaRPr lang="ps-AF" sz="20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algn="r"/>
            <a:r>
              <a:rPr lang="ps-AF" sz="2000" dirty="0" smtClean="0">
                <a:solidFill>
                  <a:schemeClr val="tx1"/>
                </a:solidFill>
                <a:cs typeface="Pashto Arial" pitchFamily="2" charset="-78"/>
              </a:rPr>
              <a:t>د دې نه پس راحت زاخېلي نوري افسانې هم مشهورې  شوې دي .</a:t>
            </a:r>
          </a:p>
          <a:p>
            <a:pPr algn="r"/>
            <a:endParaRPr lang="ps-AF" sz="20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algn="r"/>
            <a:r>
              <a:rPr lang="ps-AF" sz="2000" dirty="0" smtClean="0">
                <a:solidFill>
                  <a:schemeClr val="tx1"/>
                </a:solidFill>
                <a:cs typeface="Pashto Arial" pitchFamily="2" charset="-78"/>
              </a:rPr>
              <a:t> په هغو کښي  ٫٫لور،خور که غوا مېښه٬٬ ، ٫٫د پښتو بدل٬٬ ، ٫٫توره بلا٬٬ ، او داسي نوري افسانې ليکلې دي .</a:t>
            </a:r>
          </a:p>
          <a:p>
            <a:pPr algn="r"/>
            <a:endParaRPr lang="ps-AF" sz="20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algn="r"/>
            <a:r>
              <a:rPr lang="ps-AF" sz="2000" dirty="0" smtClean="0">
                <a:solidFill>
                  <a:schemeClr val="tx1"/>
                </a:solidFill>
                <a:cs typeface="Pashto Arial" pitchFamily="2" charset="-78"/>
              </a:rPr>
              <a:t>د راحت زاخېلي نه بعد چې موږ له کوم نوم په مخه راځي هغه د ميا آزاد ګل دی . </a:t>
            </a:r>
            <a:endParaRPr lang="en-US" sz="2000" dirty="0">
              <a:solidFill>
                <a:schemeClr val="tx1"/>
              </a:solidFill>
              <a:cs typeface="Pashto Arial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میا ازاد ګل د افسانې نوم ٫٫دمړي پېغام٬٬ دی په دې افسانه کښي ښاغلي د معاشرې په غلطو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رسمونو او رواجونو باندې تنقید کړی دی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ماسټر عبدالکریم هم د پښتو نوموړی افسانه نګار دی چې پښتو افسانې ته یې ډېره زیاته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وده ورکړې ده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ده د افسانو نومونه په دې ډول دي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٫٫دیتیم اختر٬٬ ، ٫٫ړنده باچاهي٬٬ ، ٫٫بېګار٬٬ ، ٫٫لیکوال مړ شو٬٬  ، ٫٫پاکه پاڼه٬٬ دا او داسي نوري .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ماسټر کریم خپلي افسانې د یوې مجموعې په شکل کښي د ٫٫ځولۍ ګلونه٬٬ په نامه یې چاپ کړې دي .  </a:t>
            </a:r>
            <a:endParaRPr lang="en-US" sz="2000" dirty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پښتو افسانه لیکلو کښی یو نوم د منشي احمد جان هم دی چې یو مشهور کتاب یې د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٫٫قصه خوانۍ ګپ٬٬ لیکلی دی . 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له دې نه علاوه مولانا عبدالقادر مشهوره افسانه ٫٫میرني وروڼه ٬٬ ده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د سید رسول رسا ٫٫بې ګناه قیدي٬٬  د فاروق شینواري ٫٫زما ژوند٬٬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او د میرحمزه شینواري ٫٫میراته ٬٬ د مراد شینواري ٫٫اباسین په غاړه٬٬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نور محمد تره کي د افسانو ټولګه  د ٫٫موچي ٬٬او ٫٫د بزګر لور٬٬ په نامه چاپ شوې دي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او نور داسي ډېر نومونه شته چي په افسانه لیکلو کښي یې کار کړی دی . </a:t>
            </a:r>
            <a:endParaRPr lang="en-US" sz="2000" dirty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پښتو افسانه لیکلو کښي د اولسي ادبي جرګې کردار ډېر اهم دی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چې وخت په وخت یې د تنقید په صورت کښي د مختلفو لیکوالانو د افسانو اصلاح کړې ده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دې دور کښي د قلندر مومند افسانې د ستایلو وړ دي چې یو نوی رنګ یې ورکړی او د افسانو مجموعه یې د ٫٫ګجرې٬٬ په نامه چاپ شوې ده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دې نه علاوه میر مهدي شاه مهدي چې د ٫٫پت٬٬ ، ٫٫نښان٬٬ ، ٫٫ د بوډۍ ټال٬٬ او ٫٫لاله ګلونه٬٬ په نامه باندي یې مجموعې چاپ کړې دي .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اجمل خټک چې د پښتو ژبي یو نوموړی شاعر او سیاستمدار دی هغه هم افسانې لیکلې دي چې ٫٫دوه جنډۍ٬٬ او ٫٫زه افسانه نه شم لیکی٬٬ ډېري مشهوره دي .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en-US" sz="2000" dirty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ښځینه افسانه نګارو کښي د زیتون بانو ډېر اهم کردار دی د دوی د افسانو مجموعې د ٫٫مات بنګړي٬٬  ، ٫٫هینداره٬٬ ، ٫٫ژوندي غمونه اوخوبونه٬٬ په نامه چاپ شوې دي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طاهر اپرېدی چې د پښتو ژبي یو ښه شاعراو افسانه نګار هم دی . د دوی د افسانو مجموعې ٫٫پاڼي پاڼي٬٬ ، ٫٫دمحلونو خوا کښي٬٬ او ٫٫په لاره کښي ماښام٬٬ په نامه چاپ دي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هم دارنګه په جنوبي پښتونخوا کښي د ډاکټر نصیب الله سیماب دافسانو ټولګه ٫٫بنده دروازه٬٬ ډېره مشهوره ده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او په نورو افسانه نګارانو کښي  فاروق سرور ،در محمد کاسی، خلیل باور ، بارکوال میاخېل، قادر مجرم، جعفر ودان ،بهار ناصر  او داسي نور د یادولو وړ دي . </a:t>
            </a:r>
            <a:endParaRPr lang="en-US" sz="2000" dirty="0">
              <a:cs typeface="Pokhto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</TotalTime>
  <Words>624</Words>
  <Application>Microsoft Office PowerPoint</Application>
  <PresentationFormat>On-screen Show (4:3)</PresentationFormat>
  <Paragraphs>58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Flow</vt:lpstr>
      <vt:lpstr>د پښتو افسانې ابتدا او ارتقا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 پښتو افسانې ابتدا او ارتقا</dc:title>
  <dc:creator>muhib</dc:creator>
  <cp:lastModifiedBy>muhib</cp:lastModifiedBy>
  <cp:revision>9</cp:revision>
  <dcterms:created xsi:type="dcterms:W3CDTF">2006-08-16T00:00:00Z</dcterms:created>
  <dcterms:modified xsi:type="dcterms:W3CDTF">2020-06-29T10:02:28Z</dcterms:modified>
</cp:coreProperties>
</file>