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59" r:id="rId6"/>
    <p:sldId id="264" r:id="rId7"/>
    <p:sldId id="265" r:id="rId8"/>
    <p:sldId id="262" r:id="rId9"/>
    <p:sldId id="260" r:id="rId10"/>
    <p:sldId id="266"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47690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0D01CAB-C6F0-4C36-9FA7-B68B29EF79E0}" type="datetimeFigureOut">
              <a:rPr lang="en-GB" smtClean="0"/>
              <a:t>16/06/2020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4161766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415083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06891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397784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4199661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953803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355527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2385426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4289029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3625471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0D01CAB-C6F0-4C36-9FA7-B68B29EF79E0}" type="datetimeFigureOut">
              <a:rPr lang="en-GB" smtClean="0"/>
              <a:t>16/06/2020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310373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D01CAB-C6F0-4C36-9FA7-B68B29EF79E0}" type="datetimeFigureOut">
              <a:rPr lang="en-GB" smtClean="0"/>
              <a:t>16/06/2020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3346069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343713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847428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60D01CAB-C6F0-4C36-9FA7-B68B29EF79E0}" type="datetimeFigureOut">
              <a:rPr lang="en-GB" smtClean="0"/>
              <a:t>16/06/2020</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1819505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0D01CAB-C6F0-4C36-9FA7-B68B29EF79E0}" type="datetimeFigureOut">
              <a:rPr lang="en-GB" smtClean="0"/>
              <a:t>16/06/2020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F18CCA-7190-4AAF-A1F0-B0936EDC8681}" type="slidenum">
              <a:rPr lang="en-GB" smtClean="0"/>
              <a:t>‹#›</a:t>
            </a:fld>
            <a:endParaRPr lang="en-GB"/>
          </a:p>
        </p:txBody>
      </p:sp>
    </p:spTree>
    <p:extLst>
      <p:ext uri="{BB962C8B-B14F-4D97-AF65-F5344CB8AC3E}">
        <p14:creationId xmlns:p14="http://schemas.microsoft.com/office/powerpoint/2010/main" val="46378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0D01CAB-C6F0-4C36-9FA7-B68B29EF79E0}" type="datetimeFigureOut">
              <a:rPr lang="en-GB" smtClean="0"/>
              <a:t>16/06/2020</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3F18CCA-7190-4AAF-A1F0-B0936EDC8681}" type="slidenum">
              <a:rPr lang="en-GB" smtClean="0"/>
              <a:t>‹#›</a:t>
            </a:fld>
            <a:endParaRPr lang="en-GB"/>
          </a:p>
        </p:txBody>
      </p:sp>
    </p:spTree>
    <p:extLst>
      <p:ext uri="{BB962C8B-B14F-4D97-AF65-F5344CB8AC3E}">
        <p14:creationId xmlns:p14="http://schemas.microsoft.com/office/powerpoint/2010/main" val="428613430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87345" y="365125"/>
            <a:ext cx="2272146" cy="1325563"/>
          </a:xfrm>
        </p:spPr>
        <p:txBody>
          <a:bodyPr>
            <a:normAutofit fontScale="90000"/>
          </a:bodyPr>
          <a:lstStyle/>
          <a:p>
            <a:pPr algn="r"/>
            <a:r>
              <a:rPr lang="ps-AF" sz="3600" dirty="0" smtClean="0">
                <a:cs typeface=".MS Ariana Zar {Megasoft}" panose="02010400000000000000" pitchFamily="2" charset="-78"/>
              </a:rPr>
              <a:t>څلورم ليکچر</a:t>
            </a:r>
            <a:r>
              <a:rPr lang="ps-AF" sz="3200" dirty="0" smtClean="0"/>
              <a:t/>
            </a:r>
            <a:br>
              <a:rPr lang="ps-AF" sz="3200" dirty="0" smtClean="0"/>
            </a:br>
            <a:r>
              <a:rPr lang="en-US" sz="3100" b="1" dirty="0" smtClean="0">
                <a:latin typeface="Times New Roman" panose="02020603050405020304" pitchFamily="18" charset="0"/>
                <a:cs typeface="Times New Roman" panose="02020603050405020304" pitchFamily="18" charset="0"/>
              </a:rPr>
              <a:t>(4</a:t>
            </a:r>
            <a:r>
              <a:rPr lang="en-US" sz="3100" b="1" baseline="30000" dirty="0" smtClean="0">
                <a:latin typeface="Times New Roman" panose="02020603050405020304" pitchFamily="18" charset="0"/>
                <a:cs typeface="Times New Roman" panose="02020603050405020304" pitchFamily="18" charset="0"/>
              </a:rPr>
              <a:t>th</a:t>
            </a:r>
            <a:r>
              <a:rPr lang="en-US" sz="3100" b="1" dirty="0" smtClean="0">
                <a:latin typeface="Times New Roman" panose="02020603050405020304" pitchFamily="18" charset="0"/>
                <a:cs typeface="Times New Roman" panose="02020603050405020304" pitchFamily="18" charset="0"/>
              </a:rPr>
              <a:t> Lecture)</a:t>
            </a:r>
            <a:endParaRPr lang="en-GB" sz="31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pPr algn="r" rtl="1">
              <a:buFont typeface="Wingdings" panose="05000000000000000000" pitchFamily="2" charset="2"/>
              <a:buChar char="v"/>
            </a:pPr>
            <a:r>
              <a:rPr lang="ps-AF" sz="4000" dirty="0" smtClean="0">
                <a:cs typeface=".MS Ariana Zar {Megasoft}" panose="02010400000000000000" pitchFamily="2" charset="-78"/>
              </a:rPr>
              <a:t>د </a:t>
            </a:r>
            <a:r>
              <a:rPr lang="ps-AF" sz="4000" dirty="0">
                <a:cs typeface=".MS Ariana Zar {Megasoft}" panose="02010400000000000000" pitchFamily="2" charset="-78"/>
              </a:rPr>
              <a:t>وحدت الوجود مانا ده، يو </a:t>
            </a:r>
            <a:r>
              <a:rPr lang="ps-AF" sz="4000" dirty="0" smtClean="0">
                <a:cs typeface=".MS Ariana Zar {Megasoft}" panose="02010400000000000000" pitchFamily="2" charset="-78"/>
              </a:rPr>
              <a:t>کېدل</a:t>
            </a:r>
            <a:r>
              <a:rPr lang="ps-AF" sz="4000" dirty="0">
                <a:cs typeface=".MS Ariana Zar {Megasoft}" panose="02010400000000000000" pitchFamily="2" charset="-78"/>
              </a:rPr>
              <a:t>، يعني همه </a:t>
            </a:r>
            <a:r>
              <a:rPr lang="ps-AF" sz="4000" dirty="0" smtClean="0">
                <a:cs typeface=".MS Ariana Zar {Megasoft}" panose="02010400000000000000" pitchFamily="2" charset="-78"/>
              </a:rPr>
              <a:t>اوست</a:t>
            </a:r>
            <a:endParaRPr lang="en-US" sz="4000" dirty="0" smtClean="0">
              <a:cs typeface=".MS Ariana Zar {Megasoft}" panose="02010400000000000000" pitchFamily="2" charset="-78"/>
            </a:endParaRPr>
          </a:p>
          <a:p>
            <a:pPr algn="r" rtl="1">
              <a:buFont typeface="Wingdings" panose="05000000000000000000" pitchFamily="2" charset="2"/>
              <a:buChar char="v"/>
            </a:pPr>
            <a:endParaRPr lang="en-US" sz="4000" dirty="0">
              <a:cs typeface=".MS Ariana Zar {Megasoft}" panose="02010400000000000000" pitchFamily="2" charset="-78"/>
            </a:endParaRPr>
          </a:p>
          <a:p>
            <a:pPr algn="r" rtl="1">
              <a:buFont typeface="Wingdings" panose="05000000000000000000" pitchFamily="2" charset="2"/>
              <a:buChar char="v"/>
            </a:pPr>
            <a:r>
              <a:rPr lang="ps-AF" sz="4000" dirty="0">
                <a:cs typeface=".MS Ariana Zar {Megasoft}" panose="02010400000000000000" pitchFamily="2" charset="-78"/>
              </a:rPr>
              <a:t>د وحدت الوجود فلسفه د نو افلاطونيت د فلسفې څخه راوتلې ده.  </a:t>
            </a:r>
            <a:endParaRPr lang="en-US" sz="4000" dirty="0" smtClean="0">
              <a:cs typeface=".MS Ariana Zar {Megasoft}" panose="02010400000000000000" pitchFamily="2" charset="-78"/>
            </a:endParaRPr>
          </a:p>
          <a:p>
            <a:pPr marL="0" indent="0" algn="r" rtl="1">
              <a:buNone/>
            </a:pPr>
            <a:endParaRPr lang="en-US" sz="4000" dirty="0" smtClean="0">
              <a:cs typeface=".MS Ariana Zar {Megasoft}" panose="02010400000000000000" pitchFamily="2" charset="-78"/>
            </a:endParaRPr>
          </a:p>
          <a:p>
            <a:pPr algn="r" rtl="1">
              <a:buFont typeface="Wingdings" panose="05000000000000000000" pitchFamily="2" charset="2"/>
              <a:buChar char="v"/>
            </a:pPr>
            <a:r>
              <a:rPr lang="ps-AF" sz="4000" dirty="0">
                <a:cs typeface=".MS Ariana Zar {Megasoft}" panose="02010400000000000000" pitchFamily="2" charset="-78"/>
              </a:rPr>
              <a:t>کله چي د عباسيانو په دوره کې يوناني علوم عربي او پارسي ته را واوښتو، نو دغې فلسفې د وحدت الوجود رنګ واخيست.</a:t>
            </a:r>
            <a:endParaRPr lang="en-GB" sz="4000" dirty="0">
              <a:cs typeface=".MS Ariana Zar {Megasoft}" panose="02010400000000000000" pitchFamily="2" charset="-78"/>
            </a:endParaRPr>
          </a:p>
        </p:txBody>
      </p:sp>
      <p:sp>
        <p:nvSpPr>
          <p:cNvPr id="4" name="TextBox 3"/>
          <p:cNvSpPr txBox="1"/>
          <p:nvPr/>
        </p:nvSpPr>
        <p:spPr>
          <a:xfrm>
            <a:off x="1787236" y="623455"/>
            <a:ext cx="7439890" cy="1446550"/>
          </a:xfrm>
          <a:prstGeom prst="rect">
            <a:avLst/>
          </a:prstGeom>
          <a:noFill/>
        </p:spPr>
        <p:txBody>
          <a:bodyPr wrap="square" rtlCol="0">
            <a:spAutoFit/>
          </a:bodyPr>
          <a:lstStyle/>
          <a:p>
            <a:pPr algn="r" rtl="1"/>
            <a:r>
              <a:rPr lang="ps-AF" sz="4400" dirty="0">
                <a:cs typeface=".MS Ariana Zar {Megasoft}" panose="02010400000000000000" pitchFamily="2" charset="-78"/>
              </a:rPr>
              <a:t>۱ – وحدت الوجود:  (</a:t>
            </a:r>
            <a:r>
              <a:rPr lang="ps-AF" sz="4400" dirty="0" smtClean="0">
                <a:cs typeface=".MS Ariana Zar {Megasoft}" panose="02010400000000000000" pitchFamily="2" charset="-78"/>
              </a:rPr>
              <a:t>همه اوست</a:t>
            </a:r>
            <a:r>
              <a:rPr lang="ps-AF" sz="4400" dirty="0">
                <a:cs typeface=".MS Ariana Zar {Megasoft}" panose="02010400000000000000" pitchFamily="2" charset="-78"/>
              </a:rPr>
              <a:t>)</a:t>
            </a:r>
            <a:endParaRPr lang="en-GB" sz="4400" dirty="0">
              <a:cs typeface=".MS Ariana Zar {Megasoft}" panose="02010400000000000000" pitchFamily="2" charset="-78"/>
            </a:endParaRPr>
          </a:p>
          <a:p>
            <a:pPr algn="r" rtl="1"/>
            <a:endParaRPr lang="en-GB" sz="4400" dirty="0">
              <a:cs typeface=".MS Ariana Zar {Megasoft}" panose="02010400000000000000" pitchFamily="2" charset="-78"/>
            </a:endParaRPr>
          </a:p>
        </p:txBody>
      </p:sp>
    </p:spTree>
    <p:extLst>
      <p:ext uri="{BB962C8B-B14F-4D97-AF65-F5344CB8AC3E}">
        <p14:creationId xmlns:p14="http://schemas.microsoft.com/office/powerpoint/2010/main" val="451171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ps-AF" dirty="0" smtClean="0">
                <a:cs typeface=".MS Ariana Zar {Megasoft}" panose="02010400000000000000" pitchFamily="2" charset="-78"/>
              </a:rPr>
              <a:t>د دواړو نظريو تر مينځ توپير</a:t>
            </a:r>
            <a:endParaRPr lang="en-GB" dirty="0">
              <a:cs typeface=".MS Ariana Zar {Megasoft}" panose="02010400000000000000" pitchFamily="2" charset="-78"/>
            </a:endParaRPr>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ps-AF" sz="3200" dirty="0" smtClean="0">
                <a:cs typeface=".MS Ariana Zar {Megasoft}" panose="02010400000000000000" pitchFamily="2" charset="-78"/>
              </a:rPr>
              <a:t>د وحدت الوجود تر مخه اشيا عين ذات دي</a:t>
            </a:r>
            <a:r>
              <a:rPr lang="ps-AF" sz="3200" smtClean="0">
                <a:cs typeface=".MS Ariana Zar {Megasoft}" panose="02010400000000000000" pitchFamily="2" charset="-78"/>
              </a:rPr>
              <a:t>، </a:t>
            </a:r>
            <a:r>
              <a:rPr lang="ps-AF" sz="3200" smtClean="0">
                <a:cs typeface=".MS Ariana Zar {Megasoft}" panose="02010400000000000000" pitchFamily="2" charset="-78"/>
              </a:rPr>
              <a:t>لکه </a:t>
            </a:r>
            <a:r>
              <a:rPr lang="ps-AF" sz="3200" dirty="0" smtClean="0">
                <a:cs typeface=".MS Ariana Zar {Megasoft}" panose="02010400000000000000" pitchFamily="2" charset="-78"/>
              </a:rPr>
              <a:t>وريځو او موجونو ته هم اوبه وئيل کېږي.</a:t>
            </a:r>
          </a:p>
          <a:p>
            <a:pPr marL="0" indent="0" algn="r" rtl="1">
              <a:buNone/>
            </a:pPr>
            <a:endParaRPr lang="ps-AF" sz="3200" dirty="0" smtClean="0">
              <a:cs typeface=".MS Ariana Zar {Megasoft}" panose="02010400000000000000" pitchFamily="2" charset="-78"/>
            </a:endParaRPr>
          </a:p>
          <a:p>
            <a:pPr algn="r" rtl="1">
              <a:buFont typeface="Wingdings" panose="05000000000000000000" pitchFamily="2" charset="2"/>
              <a:buChar char="v"/>
            </a:pPr>
            <a:r>
              <a:rPr lang="ps-AF" sz="3200" dirty="0" smtClean="0">
                <a:cs typeface=".MS Ariana Zar {Megasoft}" panose="02010400000000000000" pitchFamily="2" charset="-78"/>
              </a:rPr>
              <a:t>خو په وحدت الشهود کښې دا اطلاق جائز نه دی، ځکه چي د انسان سيوري ته انسان نه شو وئيلی.</a:t>
            </a:r>
            <a:endParaRPr lang="en-GB" sz="3200" dirty="0">
              <a:cs typeface=".MS Ariana Zar {Megasoft}" panose="02010400000000000000" pitchFamily="2" charset="-78"/>
            </a:endParaRPr>
          </a:p>
        </p:txBody>
      </p:sp>
    </p:spTree>
    <p:extLst>
      <p:ext uri="{BB962C8B-B14F-4D97-AF65-F5344CB8AC3E}">
        <p14:creationId xmlns:p14="http://schemas.microsoft.com/office/powerpoint/2010/main" val="1066170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ps-AF" sz="4800" dirty="0">
                <a:cs typeface=".MS Ariana Zar {Megasoft}" panose="02010400000000000000" pitchFamily="2" charset="-78"/>
              </a:rPr>
              <a:t>پښتو ادب کښې تصوف</a:t>
            </a:r>
            <a:endParaRPr lang="en-GB" sz="4800" dirty="0">
              <a:cs typeface=".MS Ariana Zar {Megasoft}" panose="02010400000000000000" pitchFamily="2" charset="-78"/>
            </a:endParaRPr>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ps-AF" sz="3200" dirty="0">
                <a:cs typeface=".MS Ariana Zar {Megasoft}" panose="02010400000000000000" pitchFamily="2" charset="-78"/>
              </a:rPr>
              <a:t>په پښتو شاعرانو کښې د تصوف لومړي کړۍ د شېخ متي غورياخېل، شېخ عيسی مشواڼي، شېخ علي سرور لودي، شېخ  بوستان بړېڅ، شېخ محمد صالح الکوزي څخه پېل کېږي</a:t>
            </a:r>
            <a:r>
              <a:rPr lang="ps-AF" sz="3200" dirty="0" smtClean="0">
                <a:cs typeface=".MS Ariana Zar {Megasoft}" panose="02010400000000000000" pitchFamily="2" charset="-78"/>
              </a:rPr>
              <a:t>.</a:t>
            </a:r>
          </a:p>
          <a:p>
            <a:pPr marL="0" indent="0" algn="r" rtl="1">
              <a:buNone/>
            </a:pPr>
            <a:endParaRPr lang="ps-AF" sz="3200" dirty="0" smtClean="0">
              <a:cs typeface=".MS Ariana Zar {Megasoft}" panose="02010400000000000000" pitchFamily="2" charset="-78"/>
            </a:endParaRPr>
          </a:p>
          <a:p>
            <a:pPr algn="r" rtl="1">
              <a:buFont typeface="Wingdings" panose="05000000000000000000" pitchFamily="2" charset="2"/>
              <a:buChar char="v"/>
            </a:pPr>
            <a:r>
              <a:rPr lang="ps-AF" sz="3200" dirty="0" smtClean="0">
                <a:cs typeface=".MS Ariana Zar {Megasoft}" panose="02010400000000000000" pitchFamily="2" charset="-78"/>
              </a:rPr>
              <a:t>له دې </a:t>
            </a:r>
            <a:r>
              <a:rPr lang="ps-AF" sz="3200" dirty="0">
                <a:cs typeface=".MS Ariana Zar {Megasoft}" panose="02010400000000000000" pitchFamily="2" charset="-78"/>
              </a:rPr>
              <a:t>وروسته روښاني تحريک پېل کېږي. پير روښان پخپله د وجوديت قايله و، له ده وروسته ارزاني، </a:t>
            </a:r>
            <a:r>
              <a:rPr lang="ps-AF" sz="3200" dirty="0" smtClean="0">
                <a:cs typeface=".MS Ariana Zar {Megasoft}" panose="02010400000000000000" pitchFamily="2" charset="-78"/>
              </a:rPr>
              <a:t>ميرزا خان انصاري، </a:t>
            </a:r>
            <a:r>
              <a:rPr lang="ps-AF" sz="3200" dirty="0">
                <a:cs typeface=".MS Ariana Zar {Megasoft}" panose="02010400000000000000" pitchFamily="2" charset="-78"/>
              </a:rPr>
              <a:t>دولت لواڼی او نورو وده </a:t>
            </a:r>
            <a:r>
              <a:rPr lang="ps-AF" sz="3200" dirty="0" smtClean="0">
                <a:cs typeface=".MS Ariana Zar {Megasoft}" panose="02010400000000000000" pitchFamily="2" charset="-78"/>
              </a:rPr>
              <a:t>وکړه.</a:t>
            </a:r>
            <a:endParaRPr lang="en-GB" sz="3200" dirty="0">
              <a:cs typeface=".MS Ariana Zar {Megasoft}" panose="02010400000000000000" pitchFamily="2" charset="-78"/>
            </a:endParaRPr>
          </a:p>
        </p:txBody>
      </p:sp>
    </p:spTree>
    <p:extLst>
      <p:ext uri="{BB962C8B-B14F-4D97-AF65-F5344CB8AC3E}">
        <p14:creationId xmlns:p14="http://schemas.microsoft.com/office/powerpoint/2010/main" val="4022817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ps-AF" sz="4000" dirty="0">
                <a:cs typeface=".MS Ariana Zar {Megasoft}" panose="02010400000000000000" pitchFamily="2" charset="-78"/>
              </a:rPr>
              <a:t> وحدت الوجود:  (همه </a:t>
            </a:r>
            <a:r>
              <a:rPr lang="ps-AF" sz="4000" dirty="0" smtClean="0">
                <a:cs typeface=".MS Ariana Zar {Megasoft}" panose="02010400000000000000" pitchFamily="2" charset="-78"/>
              </a:rPr>
              <a:t>اوست</a:t>
            </a:r>
            <a:r>
              <a:rPr lang="ps-AF" sz="4000" dirty="0">
                <a:cs typeface=".MS Ariana Zar {Megasoft}" panose="02010400000000000000" pitchFamily="2" charset="-78"/>
              </a:rPr>
              <a:t>)</a:t>
            </a:r>
            <a:r>
              <a:rPr lang="en-GB" sz="4000" dirty="0">
                <a:cs typeface=".MS Ariana Zar {Megasoft}" panose="02010400000000000000" pitchFamily="2" charset="-78"/>
              </a:rPr>
              <a:t/>
            </a:r>
            <a:br>
              <a:rPr lang="en-GB" sz="4000" dirty="0">
                <a:cs typeface=".MS Ariana Zar {Megasoft}" panose="02010400000000000000" pitchFamily="2" charset="-78"/>
              </a:rPr>
            </a:br>
            <a:endParaRPr lang="en-GB" dirty="0">
              <a:cs typeface=".MS Ariana Zar {Megasoft}" panose="02010400000000000000" pitchFamily="2" charset="-78"/>
            </a:endParaRPr>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ps-AF" sz="3200" dirty="0" smtClean="0">
                <a:cs typeface=".MS Ariana Zar {Megasoft}" panose="02010400000000000000" pitchFamily="2" charset="-78"/>
              </a:rPr>
              <a:t>د </a:t>
            </a:r>
            <a:r>
              <a:rPr lang="ps-AF" sz="3200" dirty="0">
                <a:cs typeface=".MS Ariana Zar {Megasoft}" panose="02010400000000000000" pitchFamily="2" charset="-78"/>
              </a:rPr>
              <a:t>وجود فلسفه په اسلامي </a:t>
            </a:r>
            <a:r>
              <a:rPr lang="ps-AF" sz="3200" dirty="0" smtClean="0">
                <a:cs typeface=".MS Ariana Zar {Megasoft}" panose="02010400000000000000" pitchFamily="2" charset="-78"/>
              </a:rPr>
              <a:t>حکاموکې </a:t>
            </a:r>
            <a:r>
              <a:rPr lang="ps-AF" sz="3200" dirty="0">
                <a:cs typeface=".MS Ariana Zar {Megasoft}" panose="02010400000000000000" pitchFamily="2" charset="-78"/>
              </a:rPr>
              <a:t>په لومړي ځل شېخ اکبر محي الدين ابن عربي واړندې کړه. دی وائي:       </a:t>
            </a:r>
            <a:endParaRPr lang="en-US" sz="3200" dirty="0" smtClean="0">
              <a:cs typeface=".MS Ariana Zar {Megasoft}" panose="02010400000000000000" pitchFamily="2" charset="-78"/>
            </a:endParaRPr>
          </a:p>
          <a:p>
            <a:pPr marL="0" indent="0" algn="r" rtl="1">
              <a:buNone/>
            </a:pPr>
            <a:r>
              <a:rPr lang="ps-AF" sz="3200" dirty="0" smtClean="0">
                <a:cs typeface=".MS Ariana Zar {Megasoft}" panose="02010400000000000000" pitchFamily="2" charset="-78"/>
              </a:rPr>
              <a:t> </a:t>
            </a:r>
            <a:endParaRPr lang="en-GB" sz="3200" dirty="0">
              <a:cs typeface=".MS Ariana Zar {Megasoft}" panose="02010400000000000000" pitchFamily="2" charset="-78"/>
            </a:endParaRPr>
          </a:p>
          <a:p>
            <a:pPr marL="0" indent="0" algn="ctr" rtl="1">
              <a:buNone/>
            </a:pPr>
            <a:r>
              <a:rPr lang="ps-AF" sz="3200" dirty="0">
                <a:cs typeface=".MS Ariana Zar {Megasoft}" panose="02010400000000000000" pitchFamily="2" charset="-78"/>
              </a:rPr>
              <a:t>من عرف نفسه فقد عرف </a:t>
            </a:r>
            <a:r>
              <a:rPr lang="ps-AF" sz="3200" dirty="0" smtClean="0">
                <a:cs typeface=".MS Ariana Zar {Megasoft}" panose="02010400000000000000" pitchFamily="2" charset="-78"/>
              </a:rPr>
              <a:t>ربه</a:t>
            </a:r>
            <a:endParaRPr lang="en-US" sz="3200" dirty="0" smtClean="0">
              <a:cs typeface=".MS Ariana Zar {Megasoft}" panose="02010400000000000000" pitchFamily="2" charset="-78"/>
            </a:endParaRPr>
          </a:p>
          <a:p>
            <a:pPr marL="0" indent="0" algn="ctr" rtl="1">
              <a:buNone/>
            </a:pPr>
            <a:endParaRPr lang="en-GB" sz="3200" dirty="0">
              <a:cs typeface=".MS Ariana Zar {Megasoft}" panose="02010400000000000000" pitchFamily="2" charset="-78"/>
            </a:endParaRPr>
          </a:p>
          <a:p>
            <a:pPr marL="0" indent="0" algn="r" rtl="1">
              <a:buNone/>
            </a:pPr>
            <a:r>
              <a:rPr lang="ps-AF" sz="3200" dirty="0">
                <a:cs typeface=".MS Ariana Zar {Megasoft}" panose="02010400000000000000" pitchFamily="2" charset="-78"/>
              </a:rPr>
              <a:t>ژباړه</a:t>
            </a:r>
            <a:r>
              <a:rPr lang="ps-AF" sz="3200" dirty="0" smtClean="0">
                <a:cs typeface=".MS Ariana Zar {Megasoft}" panose="02010400000000000000" pitchFamily="2" charset="-78"/>
              </a:rPr>
              <a:t>:</a:t>
            </a:r>
            <a:r>
              <a:rPr lang="en-US" sz="3200" dirty="0" smtClean="0">
                <a:cs typeface=".MS Ariana Zar {Megasoft}" panose="02010400000000000000" pitchFamily="2" charset="-78"/>
              </a:rPr>
              <a:t>    </a:t>
            </a:r>
            <a:r>
              <a:rPr lang="ps-AF" sz="3200" dirty="0" smtClean="0">
                <a:cs typeface=".MS Ariana Zar {Megasoft}" panose="02010400000000000000" pitchFamily="2" charset="-78"/>
              </a:rPr>
              <a:t> </a:t>
            </a:r>
            <a:r>
              <a:rPr lang="ps-AF" sz="3200" dirty="0">
                <a:cs typeface=".MS Ariana Zar {Megasoft}" panose="02010400000000000000" pitchFamily="2" charset="-78"/>
              </a:rPr>
              <a:t>چاچي خپل نفس وپېژندی هغه خپل رب وپېژندی</a:t>
            </a:r>
            <a:endParaRPr lang="en-GB" sz="3200" dirty="0">
              <a:cs typeface=".MS Ariana Zar {Megasoft}" panose="02010400000000000000" pitchFamily="2" charset="-78"/>
            </a:endParaRPr>
          </a:p>
          <a:p>
            <a:pPr marL="0" indent="0" algn="r" rtl="1">
              <a:buNone/>
            </a:pPr>
            <a:endParaRPr lang="en-GB" sz="3200" dirty="0">
              <a:cs typeface=".MS Ariana Zar {Megasoft}" panose="02010400000000000000" pitchFamily="2" charset="-78"/>
            </a:endParaRPr>
          </a:p>
        </p:txBody>
      </p:sp>
    </p:spTree>
    <p:extLst>
      <p:ext uri="{BB962C8B-B14F-4D97-AF65-F5344CB8AC3E}">
        <p14:creationId xmlns:p14="http://schemas.microsoft.com/office/powerpoint/2010/main" val="1866381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271271" cy="1400530"/>
          </a:xfrm>
        </p:spPr>
        <p:txBody>
          <a:bodyPr/>
          <a:lstStyle/>
          <a:p>
            <a:pPr algn="ctr"/>
            <a:r>
              <a:rPr lang="ps-AF" dirty="0">
                <a:cs typeface=".MS Ariana Zar {Megasoft}" panose="02010400000000000000" pitchFamily="2" charset="-78"/>
              </a:rPr>
              <a:t>د وحدت الوجود </a:t>
            </a:r>
            <a:r>
              <a:rPr lang="ps-AF" dirty="0" smtClean="0">
                <a:cs typeface=".MS Ariana Zar {Megasoft}" panose="02010400000000000000" pitchFamily="2" charset="-78"/>
              </a:rPr>
              <a:t>نظريه:</a:t>
            </a:r>
            <a:endParaRPr lang="en-GB" dirty="0">
              <a:cs typeface=".MS Ariana Zar {Megasoft}" panose="02010400000000000000" pitchFamily="2" charset="-78"/>
            </a:endParaRPr>
          </a:p>
        </p:txBody>
      </p:sp>
      <p:sp>
        <p:nvSpPr>
          <p:cNvPr id="3" name="Content Placeholder 2"/>
          <p:cNvSpPr>
            <a:spLocks noGrp="1"/>
          </p:cNvSpPr>
          <p:nvPr>
            <p:ph idx="1"/>
          </p:nvPr>
        </p:nvSpPr>
        <p:spPr>
          <a:xfrm>
            <a:off x="207818" y="1371600"/>
            <a:ext cx="10861964" cy="4876799"/>
          </a:xfrm>
        </p:spPr>
        <p:txBody>
          <a:bodyPr>
            <a:noAutofit/>
          </a:bodyPr>
          <a:lstStyle/>
          <a:p>
            <a:pPr algn="r" rtl="1">
              <a:buFont typeface="Wingdings" panose="05000000000000000000" pitchFamily="2" charset="2"/>
              <a:buChar char="v"/>
            </a:pPr>
            <a:r>
              <a:rPr lang="ps-AF" sz="2800" dirty="0">
                <a:cs typeface=".MS Ariana Zar {Megasoft}" panose="02010400000000000000" pitchFamily="2" charset="-78"/>
              </a:rPr>
              <a:t>ذات يو دی، هر ځای دی او په هر څه کښې موجود دی. او د هغه د وجود څخه پرته نور هر څه هيڅ او نابود دي. د کائيناتو ټوله شيان د هغه ذات مظهرونه دي</a:t>
            </a:r>
            <a:r>
              <a:rPr lang="ps-AF" sz="2800" dirty="0" smtClean="0">
                <a:cs typeface=".MS Ariana Zar {Megasoft}" panose="02010400000000000000" pitchFamily="2" charset="-78"/>
              </a:rPr>
              <a:t>.</a:t>
            </a:r>
          </a:p>
          <a:p>
            <a:pPr marL="0" indent="0" algn="r" rtl="1">
              <a:buNone/>
            </a:pPr>
            <a:endParaRPr lang="ps-AF" sz="3200" dirty="0" smtClean="0">
              <a:cs typeface=".MS Ariana Zar {Megasoft}" panose="02010400000000000000" pitchFamily="2" charset="-78"/>
            </a:endParaRPr>
          </a:p>
          <a:p>
            <a:pPr algn="r" rtl="1">
              <a:buFont typeface="Wingdings" panose="05000000000000000000" pitchFamily="2" charset="2"/>
              <a:buChar char="v"/>
            </a:pPr>
            <a:r>
              <a:rPr lang="ar-SA" sz="2800" dirty="0">
                <a:cs typeface=".MS Ariana Zar {Megasoft}" panose="02010400000000000000" pitchFamily="2" charset="-78"/>
              </a:rPr>
              <a:t>ددې نظرئې منونکي باور لري چي وجود  يو دى. او ټول  کائنات په بېلابېلو صورتو کښي له دغه واحد وجود څخه راوتلي دي. او يو وخت به داسي هم راشي چي  دغه کائنات به ټول په دغه  يو  وجود کښي ګډ شي يعني خالق او مخلوق به سره يو شي</a:t>
            </a:r>
            <a:r>
              <a:rPr lang="ar-SA" sz="2800" dirty="0" smtClean="0">
                <a:cs typeface=".MS Ariana Zar {Megasoft}" panose="02010400000000000000" pitchFamily="2" charset="-78"/>
              </a:rPr>
              <a:t>.</a:t>
            </a:r>
            <a:endParaRPr lang="ps-AF" sz="2800" dirty="0" smtClean="0">
              <a:cs typeface=".MS Ariana Zar {Megasoft}" panose="02010400000000000000" pitchFamily="2" charset="-78"/>
            </a:endParaRPr>
          </a:p>
          <a:p>
            <a:pPr marL="0" indent="0" algn="r" rtl="1">
              <a:buNone/>
            </a:pPr>
            <a:endParaRPr lang="ps-AF" sz="2800" dirty="0" smtClean="0">
              <a:cs typeface=".MS Ariana Zar {Megasoft}" panose="02010400000000000000" pitchFamily="2" charset="-78"/>
            </a:endParaRPr>
          </a:p>
          <a:p>
            <a:pPr algn="r" rtl="1">
              <a:buFont typeface="Wingdings" panose="05000000000000000000" pitchFamily="2" charset="2"/>
              <a:buChar char="v"/>
            </a:pPr>
            <a:r>
              <a:rPr lang="ar-SA" sz="2800" dirty="0" smtClean="0">
                <a:cs typeface=".MS Ariana Zar {Megasoft}" panose="02010400000000000000" pitchFamily="2" charset="-78"/>
              </a:rPr>
              <a:t>دو</a:t>
            </a:r>
            <a:r>
              <a:rPr lang="ps-AF" sz="2800" dirty="0" smtClean="0">
                <a:cs typeface=".MS Ariana Zar {Megasoft}" panose="02010400000000000000" pitchFamily="2" charset="-78"/>
              </a:rPr>
              <a:t>ی</a:t>
            </a:r>
            <a:r>
              <a:rPr lang="ar-SA" sz="2800" dirty="0" smtClean="0">
                <a:cs typeface=".MS Ariana Zar {Megasoft}" panose="02010400000000000000" pitchFamily="2" charset="-78"/>
              </a:rPr>
              <a:t> </a:t>
            </a:r>
            <a:r>
              <a:rPr lang="ar-SA" sz="2800" dirty="0">
                <a:cs typeface=".MS Ariana Zar {Megasoft}" panose="02010400000000000000" pitchFamily="2" charset="-78"/>
              </a:rPr>
              <a:t>زياتوي چي انسان د عبادت او رياضت له لاري يو داسي مقام ته رسېږي چي د کائنات په هر څه کښي به ورته الله په نظر ورځي او هر څه به د الله د ذات جز </a:t>
            </a:r>
            <a:r>
              <a:rPr lang="ar-SA" sz="2800" dirty="0" smtClean="0">
                <a:cs typeface=".MS Ariana Zar {Megasoft}" panose="02010400000000000000" pitchFamily="2" charset="-78"/>
              </a:rPr>
              <a:t>ګڼي.</a:t>
            </a:r>
            <a:endParaRPr lang="ps-AF" sz="2800" dirty="0" smtClean="0">
              <a:cs typeface=".MS Ariana Zar {Megasoft}" panose="02010400000000000000" pitchFamily="2" charset="-78"/>
            </a:endParaRPr>
          </a:p>
        </p:txBody>
      </p:sp>
    </p:spTree>
    <p:extLst>
      <p:ext uri="{BB962C8B-B14F-4D97-AF65-F5344CB8AC3E}">
        <p14:creationId xmlns:p14="http://schemas.microsoft.com/office/powerpoint/2010/main" val="1094411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312834" cy="1400530"/>
          </a:xfrm>
        </p:spPr>
        <p:txBody>
          <a:bodyPr/>
          <a:lstStyle/>
          <a:p>
            <a:pPr algn="ctr"/>
            <a:r>
              <a:rPr lang="ps-AF" dirty="0">
                <a:cs typeface=".MS Ariana Zar {Megasoft}" panose="02010400000000000000" pitchFamily="2" charset="-78"/>
              </a:rPr>
              <a:t>د وحدت الوجود نظريه:</a:t>
            </a:r>
            <a:endParaRPr lang="en-GB" dirty="0"/>
          </a:p>
        </p:txBody>
      </p:sp>
      <p:sp>
        <p:nvSpPr>
          <p:cNvPr id="3" name="Content Placeholder 2"/>
          <p:cNvSpPr>
            <a:spLocks noGrp="1"/>
          </p:cNvSpPr>
          <p:nvPr>
            <p:ph idx="1"/>
          </p:nvPr>
        </p:nvSpPr>
        <p:spPr>
          <a:xfrm>
            <a:off x="1103312" y="2052918"/>
            <a:ext cx="9855633" cy="4195481"/>
          </a:xfrm>
        </p:spPr>
        <p:txBody>
          <a:bodyPr>
            <a:normAutofit/>
          </a:bodyPr>
          <a:lstStyle/>
          <a:p>
            <a:pPr algn="r" rtl="1">
              <a:buFont typeface="Wingdings" panose="05000000000000000000" pitchFamily="2" charset="2"/>
              <a:buChar char="v"/>
            </a:pPr>
            <a:r>
              <a:rPr lang="ps-AF" sz="2800" dirty="0">
                <a:cs typeface=".MS Ariana Zar {Megasoft}" panose="02010400000000000000" pitchFamily="2" charset="-78"/>
              </a:rPr>
              <a:t>حمزه بابا د وحدت الوجود نظريې اظهار په يوه شعر کښې داسي کوي</a:t>
            </a:r>
            <a:r>
              <a:rPr lang="ps-AF" sz="2800" dirty="0" smtClean="0">
                <a:cs typeface=".MS Ariana Zar {Megasoft}" panose="02010400000000000000" pitchFamily="2" charset="-78"/>
              </a:rPr>
              <a:t>.</a:t>
            </a:r>
          </a:p>
          <a:p>
            <a:pPr marL="0" indent="0" algn="r" rtl="1">
              <a:buNone/>
            </a:pPr>
            <a:endParaRPr lang="en-GB" sz="2800" dirty="0">
              <a:cs typeface=".MS Ariana Zar {Megasoft}" panose="02010400000000000000" pitchFamily="2" charset="-78"/>
            </a:endParaRPr>
          </a:p>
          <a:p>
            <a:pPr marL="0" indent="0" algn="ctr" rtl="1">
              <a:buNone/>
            </a:pPr>
            <a:r>
              <a:rPr lang="ps-AF" sz="2800" dirty="0">
                <a:cs typeface=".MS Ariana Zar {Megasoft}" panose="02010400000000000000" pitchFamily="2" charset="-78"/>
              </a:rPr>
              <a:t>يا خو هيڅ نشته دا واړه وهم وخيال دی</a:t>
            </a:r>
            <a:endParaRPr lang="en-GB" sz="2800" dirty="0">
              <a:cs typeface=".MS Ariana Zar {Megasoft}" panose="02010400000000000000" pitchFamily="2" charset="-78"/>
            </a:endParaRPr>
          </a:p>
          <a:p>
            <a:pPr marL="0" indent="0" algn="ctr" rtl="1">
              <a:buNone/>
            </a:pPr>
            <a:r>
              <a:rPr lang="ps-AF" sz="2800" dirty="0">
                <a:cs typeface=".MS Ariana Zar {Megasoft}" panose="02010400000000000000" pitchFamily="2" charset="-78"/>
              </a:rPr>
              <a:t>او که وي نو بس د يار به وي </a:t>
            </a:r>
            <a:r>
              <a:rPr lang="ps-AF" sz="2800" dirty="0" smtClean="0">
                <a:cs typeface=".MS Ariana Zar {Megasoft}" panose="02010400000000000000" pitchFamily="2" charset="-78"/>
              </a:rPr>
              <a:t>وجود</a:t>
            </a:r>
          </a:p>
          <a:p>
            <a:pPr marL="0" indent="0" algn="ctr" rtl="1">
              <a:buNone/>
            </a:pPr>
            <a:endParaRPr lang="en-GB" sz="2800" dirty="0">
              <a:cs typeface=".MS Ariana Zar {Megasoft}" panose="02010400000000000000" pitchFamily="2" charset="-78"/>
            </a:endParaRPr>
          </a:p>
          <a:p>
            <a:pPr algn="r" rtl="1">
              <a:buFont typeface="Wingdings" panose="05000000000000000000" pitchFamily="2" charset="2"/>
              <a:buChar char="v"/>
            </a:pPr>
            <a:r>
              <a:rPr lang="ps-AF" sz="2800" dirty="0">
                <a:cs typeface=".MS Ariana Zar {Megasoft}" panose="02010400000000000000" pitchFamily="2" charset="-78"/>
              </a:rPr>
              <a:t>د وحدت الوجود نظريې په شاعري کښې ډيره وده وموندله</a:t>
            </a:r>
            <a:endParaRPr lang="en-GB" sz="2800" dirty="0">
              <a:cs typeface=".MS Ariana Zar {Megasoft}" panose="02010400000000000000" pitchFamily="2" charset="-78"/>
            </a:endParaRPr>
          </a:p>
          <a:p>
            <a:endParaRPr lang="en-GB" sz="2800" dirty="0"/>
          </a:p>
        </p:txBody>
      </p:sp>
    </p:spTree>
    <p:extLst>
      <p:ext uri="{BB962C8B-B14F-4D97-AF65-F5344CB8AC3E}">
        <p14:creationId xmlns:p14="http://schemas.microsoft.com/office/powerpoint/2010/main" val="1112625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23671" cy="1400530"/>
          </a:xfrm>
        </p:spPr>
        <p:txBody>
          <a:bodyPr/>
          <a:lstStyle/>
          <a:p>
            <a:pPr algn="ctr" rtl="1"/>
            <a:r>
              <a:rPr lang="ps-AF" sz="5400" dirty="0" smtClean="0">
                <a:cs typeface=".MS Ariana Zar {Megasoft}" panose="02010400000000000000" pitchFamily="2" charset="-78"/>
              </a:rPr>
              <a:t> وحدت </a:t>
            </a:r>
            <a:r>
              <a:rPr lang="ps-AF" sz="5400" dirty="0">
                <a:cs typeface=".MS Ariana Zar {Megasoft}" panose="02010400000000000000" pitchFamily="2" charset="-78"/>
              </a:rPr>
              <a:t>الشهود: </a:t>
            </a:r>
            <a:r>
              <a:rPr lang="en-GB" sz="5400" dirty="0">
                <a:cs typeface=".MS Ariana Zar {Megasoft}" panose="02010400000000000000" pitchFamily="2" charset="-78"/>
              </a:rPr>
              <a:t>)</a:t>
            </a:r>
            <a:r>
              <a:rPr lang="ps-AF" sz="5400" dirty="0">
                <a:cs typeface=".MS Ariana Zar {Megasoft}" panose="02010400000000000000" pitchFamily="2" charset="-78"/>
              </a:rPr>
              <a:t>همه </a:t>
            </a:r>
            <a:r>
              <a:rPr lang="ps-AF" sz="5400" dirty="0" smtClean="0">
                <a:cs typeface=".MS Ariana Zar {Megasoft}" panose="02010400000000000000" pitchFamily="2" charset="-78"/>
              </a:rPr>
              <a:t>از </a:t>
            </a:r>
            <a:r>
              <a:rPr lang="ps-AF" sz="5400" dirty="0">
                <a:cs typeface=".MS Ariana Zar {Megasoft}" panose="02010400000000000000" pitchFamily="2" charset="-78"/>
              </a:rPr>
              <a:t>اوست</a:t>
            </a:r>
            <a:r>
              <a:rPr lang="en-GB" sz="5400" dirty="0">
                <a:cs typeface=".MS Ariana Zar {Megasoft}" panose="02010400000000000000" pitchFamily="2" charset="-78"/>
              </a:rPr>
              <a:t>(</a:t>
            </a:r>
            <a:br>
              <a:rPr lang="en-GB" sz="5400" dirty="0">
                <a:cs typeface=".MS Ariana Zar {Megasoft}" panose="02010400000000000000" pitchFamily="2" charset="-78"/>
              </a:rPr>
            </a:br>
            <a:endParaRPr lang="en-GB" sz="5400" dirty="0">
              <a:cs typeface=".MS Ariana Zar {Megasoft}" panose="02010400000000000000" pitchFamily="2" charset="-78"/>
            </a:endParaRPr>
          </a:p>
        </p:txBody>
      </p:sp>
      <p:sp>
        <p:nvSpPr>
          <p:cNvPr id="3" name="Content Placeholder 2"/>
          <p:cNvSpPr>
            <a:spLocks noGrp="1"/>
          </p:cNvSpPr>
          <p:nvPr>
            <p:ph idx="1"/>
          </p:nvPr>
        </p:nvSpPr>
        <p:spPr>
          <a:xfrm>
            <a:off x="646112" y="2466108"/>
            <a:ext cx="10603780" cy="3782291"/>
          </a:xfrm>
        </p:spPr>
        <p:txBody>
          <a:bodyPr>
            <a:normAutofit lnSpcReduction="10000"/>
          </a:bodyPr>
          <a:lstStyle/>
          <a:p>
            <a:pPr algn="r" rtl="1">
              <a:buFont typeface="Wingdings" panose="05000000000000000000" pitchFamily="2" charset="2"/>
              <a:buChar char="v"/>
            </a:pPr>
            <a:r>
              <a:rPr lang="ps-AF" sz="4400" dirty="0" smtClean="0">
                <a:cs typeface=".MS Ariana Zar {Megasoft}" panose="02010400000000000000" pitchFamily="2" charset="-78"/>
              </a:rPr>
              <a:t>د </a:t>
            </a:r>
            <a:r>
              <a:rPr lang="ps-AF" sz="4400" dirty="0">
                <a:cs typeface=".MS Ariana Zar {Megasoft}" panose="02010400000000000000" pitchFamily="2" charset="-78"/>
              </a:rPr>
              <a:t>وحدت الشهود مطلب دى: همه </a:t>
            </a:r>
            <a:r>
              <a:rPr lang="ps-AF" sz="4400" dirty="0" smtClean="0">
                <a:cs typeface=".MS Ariana Zar {Megasoft}" panose="02010400000000000000" pitchFamily="2" charset="-78"/>
              </a:rPr>
              <a:t>از اوست</a:t>
            </a:r>
          </a:p>
          <a:p>
            <a:pPr marL="0" indent="0" algn="r" rtl="1">
              <a:buNone/>
            </a:pPr>
            <a:endParaRPr lang="ps-AF" sz="3600" dirty="0" smtClean="0">
              <a:cs typeface=".MS Ariana Zar {Megasoft}" panose="02010400000000000000" pitchFamily="2" charset="-78"/>
            </a:endParaRPr>
          </a:p>
          <a:p>
            <a:pPr algn="r" rtl="1">
              <a:buFont typeface="Wingdings" panose="05000000000000000000" pitchFamily="2" charset="2"/>
              <a:buChar char="v"/>
            </a:pPr>
            <a:r>
              <a:rPr lang="ps-AF" sz="3600" dirty="0" smtClean="0">
                <a:cs typeface=".MS Ariana Zar {Megasoft}" panose="02010400000000000000" pitchFamily="2" charset="-78"/>
              </a:rPr>
              <a:t>همه </a:t>
            </a:r>
            <a:r>
              <a:rPr lang="ps-AF" sz="3600" dirty="0">
                <a:cs typeface=".MS Ariana Zar {Megasoft}" panose="02010400000000000000" pitchFamily="2" charset="-78"/>
              </a:rPr>
              <a:t>از </a:t>
            </a:r>
            <a:r>
              <a:rPr lang="ps-AF" sz="3600" dirty="0" smtClean="0">
                <a:cs typeface=".MS Ariana Zar {Megasoft}" panose="02010400000000000000" pitchFamily="2" charset="-78"/>
              </a:rPr>
              <a:t>اوست مانا:  يو </a:t>
            </a:r>
            <a:r>
              <a:rPr lang="ps-AF" sz="3600" dirty="0">
                <a:cs typeface=".MS Ariana Zar {Megasoft}" panose="02010400000000000000" pitchFamily="2" charset="-78"/>
              </a:rPr>
              <a:t>ليدل </a:t>
            </a:r>
            <a:r>
              <a:rPr lang="ps-AF" sz="3600" dirty="0" smtClean="0">
                <a:cs typeface=".MS Ariana Zar {Megasoft}" panose="02010400000000000000" pitchFamily="2" charset="-78"/>
              </a:rPr>
              <a:t>دي.</a:t>
            </a:r>
            <a:endParaRPr lang="en-GB" sz="4800" dirty="0">
              <a:cs typeface=".MS Ariana Zar {Megasoft}" panose="02010400000000000000" pitchFamily="2" charset="-78"/>
            </a:endParaRPr>
          </a:p>
          <a:p>
            <a:pPr algn="r" rtl="1">
              <a:buFont typeface="Wingdings" panose="05000000000000000000" pitchFamily="2" charset="2"/>
              <a:buChar char="v"/>
            </a:pPr>
            <a:r>
              <a:rPr lang="ar-SA" sz="3200" dirty="0" smtClean="0">
                <a:cs typeface=".MS Ariana Zar {Megasoft}" panose="02010400000000000000" pitchFamily="2" charset="-78"/>
              </a:rPr>
              <a:t>يعني </a:t>
            </a:r>
            <a:r>
              <a:rPr lang="ar-SA" sz="3200" dirty="0">
                <a:cs typeface=".MS Ariana Zar {Megasoft}" panose="02010400000000000000" pitchFamily="2" charset="-78"/>
              </a:rPr>
              <a:t>ټول موجودات د الله تعالى د صفاتو </a:t>
            </a:r>
            <a:r>
              <a:rPr lang="ar-SA" sz="3200" dirty="0" smtClean="0">
                <a:cs typeface=".MS Ariana Zar {Megasoft}" panose="02010400000000000000" pitchFamily="2" charset="-78"/>
              </a:rPr>
              <a:t>څرګندوونکي</a:t>
            </a:r>
            <a:r>
              <a:rPr lang="ps-AF" sz="3200" dirty="0" smtClean="0">
                <a:cs typeface=".MS Ariana Zar {Megasoft}" panose="02010400000000000000" pitchFamily="2" charset="-78"/>
              </a:rPr>
              <a:t>/ مظهرونه</a:t>
            </a:r>
            <a:r>
              <a:rPr lang="ar-SA" sz="3200" dirty="0" smtClean="0">
                <a:cs typeface=".MS Ariana Zar {Megasoft}" panose="02010400000000000000" pitchFamily="2" charset="-78"/>
              </a:rPr>
              <a:t> </a:t>
            </a:r>
            <a:r>
              <a:rPr lang="ar-SA" sz="3200" dirty="0">
                <a:cs typeface=".MS Ariana Zar {Megasoft}" panose="02010400000000000000" pitchFamily="2" charset="-78"/>
              </a:rPr>
              <a:t>دي</a:t>
            </a:r>
            <a:r>
              <a:rPr lang="ar-SA" sz="3200" dirty="0" smtClean="0">
                <a:cs typeface=".MS Ariana Zar {Megasoft}" panose="02010400000000000000" pitchFamily="2" charset="-78"/>
              </a:rPr>
              <a:t>.</a:t>
            </a:r>
            <a:endParaRPr lang="ps-AF" sz="3200" dirty="0" smtClean="0">
              <a:cs typeface=".MS Ariana Zar {Megasoft}" panose="02010400000000000000" pitchFamily="2" charset="-78"/>
            </a:endParaRPr>
          </a:p>
          <a:p>
            <a:pPr algn="r" rtl="1">
              <a:buFont typeface="Wingdings" panose="05000000000000000000" pitchFamily="2" charset="2"/>
              <a:buChar char="v"/>
            </a:pPr>
            <a:r>
              <a:rPr lang="ar-SA" sz="3200" dirty="0" smtClean="0">
                <a:cs typeface=".MS Ariana Zar {Megasoft}" panose="02010400000000000000" pitchFamily="2" charset="-78"/>
              </a:rPr>
              <a:t> </a:t>
            </a:r>
            <a:r>
              <a:rPr lang="ar-SA" sz="3200" dirty="0">
                <a:cs typeface=".MS Ariana Zar {Megasoft}" panose="02010400000000000000" pitchFamily="2" charset="-78"/>
              </a:rPr>
              <a:t>په هر وجود کښي د الله صفات څرګندېږي، مخلوق هم وجود لري، خو په هغه معنا او درجه کښي وجود نۀ دى، چي د الله تعالى وجود </a:t>
            </a:r>
            <a:r>
              <a:rPr lang="ar-SA" sz="3200" dirty="0" smtClean="0">
                <a:cs typeface=".MS Ariana Zar {Megasoft}" panose="02010400000000000000" pitchFamily="2" charset="-78"/>
              </a:rPr>
              <a:t>دى</a:t>
            </a:r>
            <a:r>
              <a:rPr lang="ps-AF" sz="3200" dirty="0" smtClean="0">
                <a:cs typeface=".MS Ariana Zar {Megasoft}" panose="02010400000000000000" pitchFamily="2" charset="-78"/>
              </a:rPr>
              <a:t>.</a:t>
            </a:r>
            <a:endParaRPr lang="en-GB" sz="3200" dirty="0">
              <a:cs typeface=".MS Ariana Zar {Megasoft}" panose="02010400000000000000" pitchFamily="2" charset="-78"/>
            </a:endParaRPr>
          </a:p>
          <a:p>
            <a:pPr algn="r" rtl="1">
              <a:buFont typeface="Wingdings" panose="05000000000000000000" pitchFamily="2" charset="2"/>
              <a:buChar char="v"/>
            </a:pPr>
            <a:endParaRPr lang="en-GB" sz="3200" dirty="0">
              <a:cs typeface=".MS Ariana Zar {Megasoft}" panose="02010400000000000000" pitchFamily="2" charset="-78"/>
            </a:endParaRPr>
          </a:p>
        </p:txBody>
      </p:sp>
    </p:spTree>
    <p:extLst>
      <p:ext uri="{BB962C8B-B14F-4D97-AF65-F5344CB8AC3E}">
        <p14:creationId xmlns:p14="http://schemas.microsoft.com/office/powerpoint/2010/main" val="1227763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s-AF" dirty="0" smtClean="0">
                <a:cs typeface=".MS Ariana Zar {Megasoft}" panose="02010400000000000000" pitchFamily="2" charset="-78"/>
              </a:rPr>
              <a:t>د شهودي نظريې ړومبۍ داعي </a:t>
            </a:r>
            <a:endParaRPr lang="en-GB" dirty="0">
              <a:cs typeface=".MS Ariana Zar {Megasoft}" panose="02010400000000000000" pitchFamily="2" charset="-78"/>
            </a:endParaRPr>
          </a:p>
        </p:txBody>
      </p:sp>
      <p:sp>
        <p:nvSpPr>
          <p:cNvPr id="3" name="Content Placeholder 2"/>
          <p:cNvSpPr>
            <a:spLocks noGrp="1"/>
          </p:cNvSpPr>
          <p:nvPr>
            <p:ph idx="1"/>
          </p:nvPr>
        </p:nvSpPr>
        <p:spPr>
          <a:xfrm>
            <a:off x="332510" y="2052918"/>
            <a:ext cx="10917382" cy="4195481"/>
          </a:xfrm>
        </p:spPr>
        <p:txBody>
          <a:bodyPr>
            <a:normAutofit fontScale="92500" lnSpcReduction="10000"/>
          </a:bodyPr>
          <a:lstStyle/>
          <a:p>
            <a:pPr algn="r" rtl="1">
              <a:buFont typeface="Wingdings" panose="05000000000000000000" pitchFamily="2" charset="2"/>
              <a:buChar char="v"/>
            </a:pPr>
            <a:r>
              <a:rPr lang="ps-AF" sz="3200" dirty="0" smtClean="0">
                <a:cs typeface=".MS Ariana Zar {Megasoft}" panose="02010400000000000000" pitchFamily="2" charset="-78"/>
              </a:rPr>
              <a:t>د </a:t>
            </a:r>
            <a:r>
              <a:rPr lang="ps-AF" sz="3200" dirty="0">
                <a:cs typeface=".MS Ariana Zar {Megasoft}" panose="02010400000000000000" pitchFamily="2" charset="-78"/>
              </a:rPr>
              <a:t>وحدت الشهود </a:t>
            </a:r>
            <a:r>
              <a:rPr lang="ps-AF" sz="3200" dirty="0" smtClean="0">
                <a:cs typeface=".MS Ariana Zar {Megasoft}" panose="02010400000000000000" pitchFamily="2" charset="-78"/>
              </a:rPr>
              <a:t>نظريې ړومبۍ داعي شېخ الاسلام علامه ابن تېميه دی. </a:t>
            </a:r>
          </a:p>
          <a:p>
            <a:pPr algn="r" rtl="1">
              <a:buFont typeface="Wingdings" panose="05000000000000000000" pitchFamily="2" charset="2"/>
              <a:buChar char="v"/>
            </a:pPr>
            <a:endParaRPr lang="ps-AF" sz="3200" dirty="0" smtClean="0">
              <a:cs typeface=".MS Ariana Zar {Megasoft}" panose="02010400000000000000" pitchFamily="2" charset="-78"/>
            </a:endParaRPr>
          </a:p>
          <a:p>
            <a:pPr algn="r" rtl="1">
              <a:buFont typeface="Wingdings" panose="05000000000000000000" pitchFamily="2" charset="2"/>
              <a:buChar char="v"/>
            </a:pPr>
            <a:r>
              <a:rPr lang="ps-AF" sz="3200" dirty="0" smtClean="0">
                <a:cs typeface=".MS Ariana Zar {Megasoft}" panose="02010400000000000000" pitchFamily="2" charset="-78"/>
              </a:rPr>
              <a:t>خو د دوی په وخت کښې دا نظريه د وجوديانو په هکله ډيره موثره نه شوه ثابته، لکه وروسته چي بيا د حضرت مجدد الف ثاني په هڅو ثابته شوه.</a:t>
            </a:r>
          </a:p>
          <a:p>
            <a:pPr marL="0" indent="0" algn="r" rtl="1">
              <a:buNone/>
            </a:pPr>
            <a:endParaRPr lang="ps-AF" sz="3200" dirty="0" smtClean="0">
              <a:cs typeface=".MS Ariana Zar {Megasoft}" panose="02010400000000000000" pitchFamily="2" charset="-78"/>
            </a:endParaRPr>
          </a:p>
          <a:p>
            <a:pPr algn="r" rtl="1">
              <a:buFont typeface="Wingdings" panose="05000000000000000000" pitchFamily="2" charset="2"/>
              <a:buChar char="v"/>
            </a:pPr>
            <a:r>
              <a:rPr lang="ps-AF" sz="3200" dirty="0" smtClean="0">
                <a:cs typeface=".MS Ariana Zar {Megasoft}" panose="02010400000000000000" pitchFamily="2" charset="-78"/>
              </a:rPr>
              <a:t>محقيقين د دې يو علت دا هم په ګوته کوي: چي د ابن تېميه په زمانه (۶۶۱ هجري څخه بيا ۷۲۸) کښې د وحدت اولوجود نظريې دومره اهميت نه وي موندلی او يا کېدلی شي چي هغه وخت د دې د منونکو شمېر او زور نبستا کم وو.</a:t>
            </a:r>
            <a:endParaRPr lang="en-GB" sz="3200" dirty="0">
              <a:cs typeface=".MS Ariana Zar {Megasoft}" panose="02010400000000000000" pitchFamily="2" charset="-78"/>
            </a:endParaRPr>
          </a:p>
        </p:txBody>
      </p:sp>
    </p:spTree>
    <p:extLst>
      <p:ext uri="{BB962C8B-B14F-4D97-AF65-F5344CB8AC3E}">
        <p14:creationId xmlns:p14="http://schemas.microsoft.com/office/powerpoint/2010/main" val="3509269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ps-AF" dirty="0" smtClean="0">
                <a:cs typeface=".MS Ariana Zar {Megasoft}" panose="02010400000000000000" pitchFamily="2" charset="-78"/>
              </a:rPr>
              <a:t>مجدد الف ثاني</a:t>
            </a:r>
            <a:endParaRPr lang="en-GB" dirty="0">
              <a:cs typeface=".MS Ariana Zar {Megasoft}" panose="02010400000000000000" pitchFamily="2" charset="-78"/>
            </a:endParaRPr>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ps-AF" sz="2800" dirty="0" smtClean="0">
                <a:cs typeface=".MS Ariana Zar {Megasoft}" panose="02010400000000000000" pitchFamily="2" charset="-78"/>
              </a:rPr>
              <a:t>مجدد الف ثاني وائي:</a:t>
            </a:r>
          </a:p>
          <a:p>
            <a:pPr algn="r" rtl="1">
              <a:buFont typeface="Wingdings" panose="05000000000000000000" pitchFamily="2" charset="2"/>
              <a:buChar char="v"/>
            </a:pPr>
            <a:r>
              <a:rPr lang="ps-AF" sz="2800" dirty="0" smtClean="0">
                <a:cs typeface=".MS Ariana Zar {Megasoft}" panose="02010400000000000000" pitchFamily="2" charset="-78"/>
              </a:rPr>
              <a:t>ابن عربي تېروتلی دی، ځکه چي په کوم مقام هغه وحدت الوجود محسوس کړئ دی، هغه د سلوک اخرنی پړاو نه دی. او د وحدت الوجود تجربې د دغه لارې د مينځنيو پړاونو واردات دی.</a:t>
            </a:r>
          </a:p>
          <a:p>
            <a:pPr algn="r" rtl="1">
              <a:buFont typeface="Wingdings" panose="05000000000000000000" pitchFamily="2" charset="2"/>
              <a:buChar char="v"/>
            </a:pPr>
            <a:r>
              <a:rPr lang="ps-AF" sz="2800" dirty="0" smtClean="0">
                <a:cs typeface=".MS Ariana Zar {Megasoft}" panose="02010400000000000000" pitchFamily="2" charset="-78"/>
              </a:rPr>
              <a:t> نو ځکه په هغه اعتماد لويه تېروتنه / غلطي ده، ځکه چي په دغو مينځنيو پړاونو کښې سالک دا محسوسوي چي وجود يو دی او د يو ذات څخه سيوا بل هيڅ وجود نشته. </a:t>
            </a:r>
          </a:p>
          <a:p>
            <a:pPr algn="r" rtl="1">
              <a:buFont typeface="Wingdings" panose="05000000000000000000" pitchFamily="2" charset="2"/>
              <a:buChar char="v"/>
            </a:pPr>
            <a:r>
              <a:rPr lang="ps-AF" sz="2800" dirty="0" smtClean="0">
                <a:cs typeface=".MS Ariana Zar {Megasoft}" panose="02010400000000000000" pitchFamily="2" charset="-78"/>
              </a:rPr>
              <a:t>خو د دغو پړاونو څخه وړاندي دا معلومه شي چي حقيقيت د وحدت الوجود نه بلکې د وحدت الشهود دی</a:t>
            </a:r>
            <a:endParaRPr lang="en-GB" sz="2800" dirty="0">
              <a:cs typeface=".MS Ariana Zar {Megasoft}" panose="02010400000000000000" pitchFamily="2" charset="-78"/>
            </a:endParaRPr>
          </a:p>
        </p:txBody>
      </p:sp>
    </p:spTree>
    <p:extLst>
      <p:ext uri="{BB962C8B-B14F-4D97-AF65-F5344CB8AC3E}">
        <p14:creationId xmlns:p14="http://schemas.microsoft.com/office/powerpoint/2010/main" val="3004490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ps-AF" dirty="0">
                <a:cs typeface=".MS Ariana Zar {Megasoft}" panose="02010400000000000000" pitchFamily="2" charset="-78"/>
              </a:rPr>
              <a:t>۲ – وحدت الشهود: </a:t>
            </a:r>
            <a:r>
              <a:rPr lang="en-GB" dirty="0">
                <a:cs typeface=".MS Ariana Zar {Megasoft}" panose="02010400000000000000" pitchFamily="2" charset="-78"/>
              </a:rPr>
              <a:t>)</a:t>
            </a:r>
            <a:r>
              <a:rPr lang="ps-AF" dirty="0">
                <a:cs typeface=".MS Ariana Zar {Megasoft}" panose="02010400000000000000" pitchFamily="2" charset="-78"/>
              </a:rPr>
              <a:t>همه </a:t>
            </a:r>
            <a:r>
              <a:rPr lang="ps-AF" dirty="0" smtClean="0">
                <a:cs typeface=".MS Ariana Zar {Megasoft}" panose="02010400000000000000" pitchFamily="2" charset="-78"/>
              </a:rPr>
              <a:t>از </a:t>
            </a:r>
            <a:r>
              <a:rPr lang="ps-AF" dirty="0">
                <a:cs typeface=".MS Ariana Zar {Megasoft}" panose="02010400000000000000" pitchFamily="2" charset="-78"/>
              </a:rPr>
              <a:t>اوست</a:t>
            </a:r>
            <a:r>
              <a:rPr lang="en-GB" dirty="0">
                <a:cs typeface=".MS Ariana Zar {Megasoft}" panose="02010400000000000000" pitchFamily="2" charset="-78"/>
              </a:rPr>
              <a:t>(</a:t>
            </a:r>
            <a:br>
              <a:rPr lang="en-GB" dirty="0">
                <a:cs typeface=".MS Ariana Zar {Megasoft}" panose="02010400000000000000" pitchFamily="2" charset="-78"/>
              </a:rPr>
            </a:br>
            <a:endParaRPr lang="en-GB" dirty="0"/>
          </a:p>
        </p:txBody>
      </p:sp>
      <p:sp>
        <p:nvSpPr>
          <p:cNvPr id="3" name="Content Placeholder 2"/>
          <p:cNvSpPr>
            <a:spLocks noGrp="1"/>
          </p:cNvSpPr>
          <p:nvPr>
            <p:ph idx="1"/>
          </p:nvPr>
        </p:nvSpPr>
        <p:spPr/>
        <p:txBody>
          <a:bodyPr/>
          <a:lstStyle/>
          <a:p>
            <a:pPr algn="r" rtl="1">
              <a:buFont typeface="Wingdings" panose="05000000000000000000" pitchFamily="2" charset="2"/>
              <a:buChar char="v"/>
            </a:pPr>
            <a:r>
              <a:rPr lang="ps-AF" sz="2800" dirty="0" smtClean="0">
                <a:cs typeface=".MS Ariana Zar {Megasoft}" panose="02010400000000000000" pitchFamily="2" charset="-78"/>
              </a:rPr>
              <a:t>ډاکټرکليم شنواری ليکي:</a:t>
            </a:r>
          </a:p>
          <a:p>
            <a:pPr algn="r" rtl="1">
              <a:buFont typeface="Wingdings" panose="05000000000000000000" pitchFamily="2" charset="2"/>
              <a:buChar char="v"/>
            </a:pPr>
            <a:r>
              <a:rPr lang="ps-AF" sz="2800" dirty="0" smtClean="0">
                <a:cs typeface=".MS Ariana Zar {Megasoft}" panose="02010400000000000000" pitchFamily="2" charset="-78"/>
              </a:rPr>
              <a:t>په شهودي توحيد کښې سالک يا صوفي ته په هر څه کښې د حق تعالی مشاهده کيږي. لکه خوشحال خان خټک چي په يوه شعر کښې وائي:</a:t>
            </a:r>
          </a:p>
          <a:p>
            <a:pPr marL="0" indent="0" algn="r" rtl="1">
              <a:buNone/>
            </a:pPr>
            <a:endParaRPr lang="ps-AF" dirty="0">
              <a:cs typeface=".MS Ariana Zar {Megasoft}" panose="02010400000000000000" pitchFamily="2" charset="-78"/>
            </a:endParaRPr>
          </a:p>
          <a:p>
            <a:pPr marL="0" indent="0" algn="r" rtl="1">
              <a:buNone/>
            </a:pPr>
            <a:r>
              <a:rPr lang="ps-AF" dirty="0" smtClean="0">
                <a:cs typeface=".MS Ariana Zar {Megasoft}" panose="02010400000000000000" pitchFamily="2" charset="-78"/>
              </a:rPr>
              <a:t>					</a:t>
            </a:r>
            <a:r>
              <a:rPr lang="ps-AF" sz="3200" dirty="0" smtClean="0">
                <a:cs typeface=".MS Ariana Zar {Megasoft}" panose="02010400000000000000" pitchFamily="2" charset="-78"/>
              </a:rPr>
              <a:t>په هر څه کې ننداره د هغه مخ کړم</a:t>
            </a:r>
          </a:p>
          <a:p>
            <a:pPr marL="0" indent="0" algn="r" rtl="1">
              <a:buNone/>
            </a:pPr>
            <a:r>
              <a:rPr lang="ps-AF" sz="3200" dirty="0">
                <a:cs typeface=".MS Ariana Zar {Megasoft}" panose="02010400000000000000" pitchFamily="2" charset="-78"/>
              </a:rPr>
              <a:t>	</a:t>
            </a:r>
            <a:r>
              <a:rPr lang="ps-AF" sz="3200" dirty="0" smtClean="0">
                <a:cs typeface=".MS Ariana Zar {Megasoft}" panose="02010400000000000000" pitchFamily="2" charset="-78"/>
              </a:rPr>
              <a:t>				چې له ډېرې پېدايي څه ناپديد شو </a:t>
            </a:r>
            <a:endParaRPr lang="en-GB" sz="3200" dirty="0">
              <a:cs typeface=".MS Ariana Zar {Megasoft}" panose="02010400000000000000" pitchFamily="2" charset="-78"/>
            </a:endParaRPr>
          </a:p>
        </p:txBody>
      </p:sp>
    </p:spTree>
    <p:extLst>
      <p:ext uri="{BB962C8B-B14F-4D97-AF65-F5344CB8AC3E}">
        <p14:creationId xmlns:p14="http://schemas.microsoft.com/office/powerpoint/2010/main" val="1253126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89925" cy="1400530"/>
          </a:xfrm>
        </p:spPr>
        <p:txBody>
          <a:bodyPr/>
          <a:lstStyle/>
          <a:p>
            <a:pPr algn="ctr" rtl="1"/>
            <a:r>
              <a:rPr lang="ps-AF" sz="5400" dirty="0">
                <a:cs typeface=".MS Ariana Zar {Megasoft}" panose="02010400000000000000" pitchFamily="2" charset="-78"/>
              </a:rPr>
              <a:t>تاريخ: </a:t>
            </a:r>
            <a:r>
              <a:rPr lang="en-GB" sz="5400" dirty="0">
                <a:cs typeface=".MS Ariana Zar {Megasoft}" panose="02010400000000000000" pitchFamily="2" charset="-78"/>
              </a:rPr>
              <a:t/>
            </a:r>
            <a:br>
              <a:rPr lang="en-GB" sz="5400" dirty="0">
                <a:cs typeface=".MS Ariana Zar {Megasoft}" panose="02010400000000000000" pitchFamily="2" charset="-78"/>
              </a:rPr>
            </a:br>
            <a:endParaRPr lang="en-GB" sz="5400" dirty="0">
              <a:cs typeface=".MS Ariana Zar {Megasoft}" panose="02010400000000000000" pitchFamily="2" charset="-78"/>
            </a:endParaRPr>
          </a:p>
        </p:txBody>
      </p:sp>
      <p:sp>
        <p:nvSpPr>
          <p:cNvPr id="3" name="Content Placeholder 2"/>
          <p:cNvSpPr>
            <a:spLocks noGrp="1"/>
          </p:cNvSpPr>
          <p:nvPr>
            <p:ph idx="1"/>
          </p:nvPr>
        </p:nvSpPr>
        <p:spPr>
          <a:xfrm>
            <a:off x="1103312" y="2052918"/>
            <a:ext cx="10243561" cy="4195481"/>
          </a:xfrm>
        </p:spPr>
        <p:txBody>
          <a:bodyPr>
            <a:normAutofit/>
          </a:bodyPr>
          <a:lstStyle/>
          <a:p>
            <a:pPr algn="r" rtl="1">
              <a:buFont typeface="Wingdings" panose="05000000000000000000" pitchFamily="2" charset="2"/>
              <a:buChar char="v"/>
            </a:pPr>
            <a:r>
              <a:rPr lang="ps-AF" sz="4400" dirty="0">
                <a:cs typeface=".MS Ariana Zar {Megasoft}" panose="02010400000000000000" pitchFamily="2" charset="-78"/>
              </a:rPr>
              <a:t>په اتمه هجري پېړۍ کښې حافظ ابن تيميه او د ده شاګرد حافظ ابن القيم د وجوديت په فلسفه سخت تنقيدونه وکړل</a:t>
            </a:r>
            <a:r>
              <a:rPr lang="ps-AF" sz="4400" dirty="0" smtClean="0">
                <a:cs typeface=".MS Ariana Zar {Megasoft}" panose="02010400000000000000" pitchFamily="2" charset="-78"/>
              </a:rPr>
              <a:t>.</a:t>
            </a:r>
          </a:p>
          <a:p>
            <a:pPr marL="0" indent="0" algn="r" rtl="1">
              <a:buNone/>
            </a:pPr>
            <a:endParaRPr lang="ps-AF" sz="4400" dirty="0" smtClean="0">
              <a:cs typeface=".MS Ariana Zar {Megasoft}" panose="02010400000000000000" pitchFamily="2" charset="-78"/>
            </a:endParaRPr>
          </a:p>
          <a:p>
            <a:pPr algn="r" rtl="1">
              <a:buFont typeface="Wingdings" panose="05000000000000000000" pitchFamily="2" charset="2"/>
              <a:buChar char="v"/>
            </a:pPr>
            <a:r>
              <a:rPr lang="ps-AF" sz="4400" dirty="0" smtClean="0">
                <a:cs typeface=".MS Ariana Zar {Megasoft}" panose="02010400000000000000" pitchFamily="2" charset="-78"/>
              </a:rPr>
              <a:t> </a:t>
            </a:r>
            <a:r>
              <a:rPr lang="ps-AF" sz="4400" dirty="0">
                <a:cs typeface=".MS Ariana Zar {Megasoft}" panose="02010400000000000000" pitchFamily="2" charset="-78"/>
              </a:rPr>
              <a:t>او له دې وروسته، شېخ احمد سر هندي مجدد الف ثاني پر وجوديت سخت اعتراضات وکړل.</a:t>
            </a:r>
            <a:endParaRPr lang="en-GB" sz="4400" dirty="0">
              <a:cs typeface=".MS Ariana Zar {Megasoft}" panose="02010400000000000000" pitchFamily="2" charset="-78"/>
            </a:endParaRPr>
          </a:p>
          <a:p>
            <a:pPr marL="0" indent="0" algn="r" rtl="1">
              <a:buNone/>
            </a:pPr>
            <a:endParaRPr lang="en-GB" sz="4400" dirty="0">
              <a:cs typeface=".MS Ariana Zar {Megasoft}" panose="02010400000000000000" pitchFamily="2" charset="-78"/>
            </a:endParaRPr>
          </a:p>
        </p:txBody>
      </p:sp>
    </p:spTree>
    <p:extLst>
      <p:ext uri="{BB962C8B-B14F-4D97-AF65-F5344CB8AC3E}">
        <p14:creationId xmlns:p14="http://schemas.microsoft.com/office/powerpoint/2010/main" val="6359413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140</TotalTime>
  <Words>691</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.MS Ariana Zar {Megasoft}</vt:lpstr>
      <vt:lpstr>Arial</vt:lpstr>
      <vt:lpstr>Century Gothic</vt:lpstr>
      <vt:lpstr>Times New Roman</vt:lpstr>
      <vt:lpstr>Wingdings</vt:lpstr>
      <vt:lpstr>Wingdings 3</vt:lpstr>
      <vt:lpstr>Ion</vt:lpstr>
      <vt:lpstr>څلورم ليکچر (4th Lecture)</vt:lpstr>
      <vt:lpstr> وحدت الوجود:  (همه اوست) </vt:lpstr>
      <vt:lpstr>د وحدت الوجود نظريه:</vt:lpstr>
      <vt:lpstr>د وحدت الوجود نظريه:</vt:lpstr>
      <vt:lpstr> وحدت الشهود: )همه از اوست( </vt:lpstr>
      <vt:lpstr>د شهودي نظريې ړومبۍ داعي </vt:lpstr>
      <vt:lpstr>مجدد الف ثاني</vt:lpstr>
      <vt:lpstr>۲ – وحدت الشهود: )همه از اوست( </vt:lpstr>
      <vt:lpstr>تاريخ:  </vt:lpstr>
      <vt:lpstr>د دواړو نظريو تر مينځ توپير</vt:lpstr>
      <vt:lpstr>پښتو ادب کښې تصوف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درېم ليکچر (3rd Lecture)</dc:title>
  <dc:creator>Windows User</dc:creator>
  <cp:lastModifiedBy>Windows User</cp:lastModifiedBy>
  <cp:revision>94</cp:revision>
  <dcterms:created xsi:type="dcterms:W3CDTF">2020-06-08T13:19:26Z</dcterms:created>
  <dcterms:modified xsi:type="dcterms:W3CDTF">2020-06-16T13:16:03Z</dcterms:modified>
</cp:coreProperties>
</file>