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4D96A6B-6932-40BD-AA32-D8814A8B2DD8}" type="datetimeFigureOut">
              <a:rPr lang="en-US" smtClean="0"/>
              <a:t>6/5/2020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4BFB0D9-8EFF-4E2A-A884-295487FF7A7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4D96A6B-6932-40BD-AA32-D8814A8B2DD8}" type="datetimeFigureOut">
              <a:rPr lang="en-US" smtClean="0"/>
              <a:t>6/5/2020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BFB0D9-8EFF-4E2A-A884-295487FF7A7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4D96A6B-6932-40BD-AA32-D8814A8B2DD8}" type="datetimeFigureOut">
              <a:rPr lang="en-US" smtClean="0"/>
              <a:t>6/5/2020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BFB0D9-8EFF-4E2A-A884-295487FF7A7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4D96A6B-6932-40BD-AA32-D8814A8B2DD8}" type="datetimeFigureOut">
              <a:rPr lang="en-US" smtClean="0"/>
              <a:t>6/5/2020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BFB0D9-8EFF-4E2A-A884-295487FF7A7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4D96A6B-6932-40BD-AA32-D8814A8B2DD8}" type="datetimeFigureOut">
              <a:rPr lang="en-US" smtClean="0"/>
              <a:t>6/5/2020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BFB0D9-8EFF-4E2A-A884-295487FF7A7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4D96A6B-6932-40BD-AA32-D8814A8B2DD8}" type="datetimeFigureOut">
              <a:rPr lang="en-US" smtClean="0"/>
              <a:t>6/5/2020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BFB0D9-8EFF-4E2A-A884-295487FF7A7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4D96A6B-6932-40BD-AA32-D8814A8B2DD8}" type="datetimeFigureOut">
              <a:rPr lang="en-US" smtClean="0"/>
              <a:t>6/5/2020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BFB0D9-8EFF-4E2A-A884-295487FF7A7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4D96A6B-6932-40BD-AA32-D8814A8B2DD8}" type="datetimeFigureOut">
              <a:rPr lang="en-US" smtClean="0"/>
              <a:t>6/5/2020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BFB0D9-8EFF-4E2A-A884-295487FF7A7E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4D96A6B-6932-40BD-AA32-D8814A8B2DD8}" type="datetimeFigureOut">
              <a:rPr lang="en-US" smtClean="0"/>
              <a:t>6/5/2020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BFB0D9-8EFF-4E2A-A884-295487FF7A7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D4D96A6B-6932-40BD-AA32-D8814A8B2DD8}" type="datetimeFigureOut">
              <a:rPr lang="en-US" smtClean="0"/>
              <a:t>6/5/2020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BFB0D9-8EFF-4E2A-A884-295487FF7A7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4D96A6B-6932-40BD-AA32-D8814A8B2DD8}" type="datetimeFigureOut">
              <a:rPr lang="en-US" smtClean="0"/>
              <a:t>6/5/2020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4BFB0D9-8EFF-4E2A-A884-295487FF7A7E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4D96A6B-6932-40BD-AA32-D8814A8B2DD8}" type="datetimeFigureOut">
              <a:rPr lang="en-US" smtClean="0"/>
              <a:t>6/5/2020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64BFB0D9-8EFF-4E2A-A884-295487FF7A7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Function of Social Group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ocial-groups-9-638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3999" cy="6858000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3999" cy="6858000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3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8973" y="0"/>
            <a:ext cx="9152973" cy="6858000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4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</TotalTime>
  <Words>4</Words>
  <Application>Microsoft Office PowerPoint</Application>
  <PresentationFormat>On-screen Show (4:3)</PresentationFormat>
  <Paragraphs>1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Concourse</vt:lpstr>
      <vt:lpstr>Function of Social Group</vt:lpstr>
      <vt:lpstr>Slide 2</vt:lpstr>
      <vt:lpstr>Slide 3</vt:lpstr>
      <vt:lpstr>Slide 4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Function of Social Group</dc:title>
  <dc:creator>hp</dc:creator>
  <cp:lastModifiedBy>hp</cp:lastModifiedBy>
  <cp:revision>1</cp:revision>
  <dcterms:created xsi:type="dcterms:W3CDTF">2020-06-05T11:10:36Z</dcterms:created>
  <dcterms:modified xsi:type="dcterms:W3CDTF">2020-06-05T11:13:41Z</dcterms:modified>
</cp:coreProperties>
</file>