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D96A6B-6932-40BD-AA32-D8814A8B2DD8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BFB0D9-8EFF-4E2A-A884-295487FF7A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of Social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cial-groups-9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973" y="0"/>
            <a:ext cx="9152973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Function of Social Group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of Social Group</dc:title>
  <dc:creator>hp</dc:creator>
  <cp:lastModifiedBy>hp</cp:lastModifiedBy>
  <cp:revision>1</cp:revision>
  <dcterms:created xsi:type="dcterms:W3CDTF">2020-06-05T11:10:36Z</dcterms:created>
  <dcterms:modified xsi:type="dcterms:W3CDTF">2020-06-05T11:13:41Z</dcterms:modified>
</cp:coreProperties>
</file>