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2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5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CC2E-5B63-40D6-BC48-66C442649D0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8AB4-1986-4AD6-A578-62DE81568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6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CC2E-5B63-40D6-BC48-66C442649D0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8AB4-1986-4AD6-A578-62DE81568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2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CC2E-5B63-40D6-BC48-66C442649D0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8AB4-1986-4AD6-A578-62DE81568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CC2E-5B63-40D6-BC48-66C442649D0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8AB4-1986-4AD6-A578-62DE81568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0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CC2E-5B63-40D6-BC48-66C442649D0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8AB4-1986-4AD6-A578-62DE81568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9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CC2E-5B63-40D6-BC48-66C442649D0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8AB4-1986-4AD6-A578-62DE81568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1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CC2E-5B63-40D6-BC48-66C442649D0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8AB4-1986-4AD6-A578-62DE81568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CC2E-5B63-40D6-BC48-66C442649D0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8AB4-1986-4AD6-A578-62DE81568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5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CC2E-5B63-40D6-BC48-66C442649D0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8AB4-1986-4AD6-A578-62DE81568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7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CC2E-5B63-40D6-BC48-66C442649D0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8AB4-1986-4AD6-A578-62DE81568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5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CC2E-5B63-40D6-BC48-66C442649D0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48AB4-1986-4AD6-A578-62DE81568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2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4CC2E-5B63-40D6-BC48-66C442649D03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48AB4-1986-4AD6-A578-62DE81568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2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4" y="550862"/>
            <a:ext cx="10963275" cy="584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4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11200"/>
            <a:ext cx="1066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Functions of marriage</a:t>
            </a:r>
          </a:p>
          <a:p>
            <a:endParaRPr lang="en-US" sz="3600" dirty="0"/>
          </a:p>
          <a:p>
            <a:pPr marL="342900" indent="-342900">
              <a:buAutoNum type="arabicPeriod"/>
            </a:pPr>
            <a:r>
              <a:rPr lang="en-US" sz="3600" dirty="0" smtClean="0"/>
              <a:t>Regulation of Sex life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Marriage leads towards the establishment of family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Reproduction of Children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Economic Cooperation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Social Solidarity 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28501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24" y="614362"/>
            <a:ext cx="10455275" cy="583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67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4" y="512762"/>
            <a:ext cx="10239375" cy="590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24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4" y="373062"/>
            <a:ext cx="10353675" cy="604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80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528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86916"/>
            <a:ext cx="118491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Marriage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Introduction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Marriage is one of the oldest socially recognized institution and essential for the procreation of children and satisfaction of sexual urges.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In different societies there are different methods of marriage. Some societies allow a male to marry only a single female whereas in other societies a husband is allowed to have more than one wife.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Similarly some societies allow a women to have one husband whereas other societies do not mind a women having more than one husbands.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 In some cases parents arrange the marriage whereas in others the boys and the girls arrange for their marriage of their own.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 Similarly in some cases the bonds of marriage are very powerful and strong while in other cases these are rather frequently broken and divorce is becoming a problem there.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342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24" y="309562"/>
            <a:ext cx="10645775" cy="583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9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4" y="423862"/>
            <a:ext cx="10633075" cy="560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33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24" y="461962"/>
            <a:ext cx="10239375" cy="568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82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453231"/>
            <a:ext cx="10709275" cy="595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63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4" y="588962"/>
            <a:ext cx="10404475" cy="584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99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924" y="741362"/>
            <a:ext cx="10213975" cy="530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90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524" y="707231"/>
            <a:ext cx="9871075" cy="54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48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160</Words>
  <Application>Microsoft Office PowerPoint</Application>
  <PresentationFormat>Widescreen</PresentationFormat>
  <Paragraphs>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fff</dc:creator>
  <cp:lastModifiedBy>fff</cp:lastModifiedBy>
  <cp:revision>12</cp:revision>
  <dcterms:created xsi:type="dcterms:W3CDTF">2020-06-12T08:12:00Z</dcterms:created>
  <dcterms:modified xsi:type="dcterms:W3CDTF">2020-07-16T09:38:13Z</dcterms:modified>
</cp:coreProperties>
</file>