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1"/>
            <a:ext cx="7772400" cy="838199"/>
          </a:xfrm>
        </p:spPr>
        <p:txBody>
          <a:bodyPr>
            <a:normAutofit/>
          </a:bodyPr>
          <a:lstStyle/>
          <a:p>
            <a:r>
              <a:rPr lang="ps-AF" sz="4000" dirty="0" smtClean="0">
                <a:solidFill>
                  <a:schemeClr val="tx1"/>
                </a:solidFill>
                <a:cs typeface="Afghantype {A. Pajhwak}" pitchFamily="2" charset="-78"/>
              </a:rPr>
              <a:t>ادبي اصطلاحات</a:t>
            </a:r>
            <a:endParaRPr lang="en-US" sz="4000" dirty="0">
              <a:solidFill>
                <a:schemeClr val="tx1"/>
              </a:solidFill>
              <a:cs typeface="Afghantype {A. Pajhwak}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219200"/>
            <a:ext cx="8534400" cy="5334000"/>
          </a:xfrm>
        </p:spPr>
        <p:txBody>
          <a:bodyPr>
            <a:normAutofit/>
          </a:bodyPr>
          <a:lstStyle/>
          <a:p>
            <a:pPr algn="r"/>
            <a:r>
              <a:rPr lang="en-US" sz="2800" dirty="0" smtClean="0">
                <a:cs typeface="Pashto Arial" pitchFamily="2" charset="-78"/>
              </a:rPr>
              <a:t>Romanticism</a:t>
            </a:r>
            <a:r>
              <a:rPr lang="ps-AF" sz="2800" dirty="0" smtClean="0">
                <a:cs typeface="Pashto Arial" pitchFamily="2" charset="-78"/>
              </a:rPr>
              <a:t>    </a:t>
            </a:r>
            <a:r>
              <a:rPr lang="en-US" sz="2800" dirty="0" smtClean="0">
                <a:cs typeface="Pashto Arial" pitchFamily="2" charset="-78"/>
              </a:rPr>
              <a:t>:</a:t>
            </a:r>
            <a:r>
              <a:rPr lang="ps-AF" sz="2800" dirty="0" smtClean="0">
                <a:cs typeface="Pashto Arial" pitchFamily="2" charset="-78"/>
              </a:rPr>
              <a:t>رومانيت   </a:t>
            </a:r>
            <a:endParaRPr lang="ps-AF" sz="2800" dirty="0" smtClean="0">
              <a:cs typeface="Pashto Arial" pitchFamily="2" charset="-78"/>
            </a:endParaRPr>
          </a:p>
          <a:p>
            <a:pPr algn="r"/>
            <a:endParaRPr lang="ps-AF" sz="2000" dirty="0" smtClean="0">
              <a:cs typeface="Pashto Arial" pitchFamily="2" charset="-78"/>
            </a:endParaRPr>
          </a:p>
          <a:p>
            <a:pPr algn="r"/>
            <a:r>
              <a:rPr lang="ps-AF" sz="2000" dirty="0" smtClean="0">
                <a:solidFill>
                  <a:schemeClr val="tx1"/>
                </a:solidFill>
                <a:cs typeface="Pashto Arial" pitchFamily="2" charset="-78"/>
              </a:rPr>
              <a:t>دا يو هنري، ادبي او فکري غورځنګ وی د اتلسمي پېړۍ په پای کې په يورپ کښې رامنځ ته شو رومانيت د لاطيني ژبي توری دی چې لومړی د هغو کسانو د پاره په کار راوستل کېدی چې په هغه کښې به د اتلانو ذکر وو . وروسته دا توری د غير حقيقي واقعاتو د پاره په کار راوستل شرو شو . </a:t>
            </a:r>
          </a:p>
          <a:p>
            <a:pPr algn="r"/>
            <a:endParaRPr lang="ps-AF" sz="2000" dirty="0" smtClean="0">
              <a:cs typeface="Pashto Arial" pitchFamily="2" charset="-78"/>
            </a:endParaRPr>
          </a:p>
          <a:p>
            <a:pPr algn="r"/>
            <a:r>
              <a:rPr lang="ps-AF" sz="2000" dirty="0" smtClean="0">
                <a:solidFill>
                  <a:schemeClr val="tx1"/>
                </a:solidFill>
                <a:cs typeface="Pashto Arial" pitchFamily="2" charset="-78"/>
              </a:rPr>
              <a:t>رومانيت د کلاسيک ضد تحريک دی کوم چې پر پخوانيو ادبياتو او شکلونو باندې ولاړ وو . د رومانيت بنيادونه بې ساخته جذبات ، آزادي ،نرګسيت،انانيت،انفراديت پسندي،فطرت پرستي ،جدت طرازي، جوش و هجان،فلسفيانه تصوريت و مثاليت،ادبي، معاشرتي او له سياسي بنديزونو څخه بغاوت،مافوق الفطرت،له پراثرارستانوسره دلچسپي او داسي نور . د دوی ادبي اساس په دې لاندي خبرو ولاړ دی .</a:t>
            </a:r>
          </a:p>
          <a:p>
            <a:pPr algn="r"/>
            <a:r>
              <a:rPr lang="ps-AF" sz="2000" dirty="0" smtClean="0">
                <a:cs typeface="Pashto Arial" pitchFamily="2" charset="-78"/>
              </a:rPr>
              <a:t>۱.پرهييت ، موادو ته ترجيح ورکول.</a:t>
            </a:r>
          </a:p>
          <a:p>
            <a:pPr algn="r"/>
            <a:r>
              <a:rPr lang="ps-AF" sz="2000" dirty="0" smtClean="0">
                <a:solidFill>
                  <a:schemeClr val="tx1"/>
                </a:solidFill>
                <a:cs typeface="Pashto Arial" pitchFamily="2" charset="-78"/>
              </a:rPr>
              <a:t>۲.پر قدامت جدت ته ترجيح ورکول.</a:t>
            </a:r>
          </a:p>
          <a:p>
            <a:pPr algn="r"/>
            <a:r>
              <a:rPr lang="ps-AF" sz="2000" dirty="0" smtClean="0">
                <a:cs typeface="Pashto Arial" pitchFamily="2" charset="-78"/>
              </a:rPr>
              <a:t>۳.پرواقعيت وه تخيل ته ترجيح ورکول.</a:t>
            </a:r>
          </a:p>
          <a:p>
            <a:pPr algn="r"/>
            <a:r>
              <a:rPr lang="ps-AF" sz="2000" dirty="0" smtClean="0">
                <a:solidFill>
                  <a:schemeClr val="tx1"/>
                </a:solidFill>
                <a:cs typeface="Pashto Arial" pitchFamily="2" charset="-78"/>
              </a:rPr>
              <a:t>۴.دروايت خلاف اعلان جنګ .</a:t>
            </a:r>
            <a:endParaRPr lang="ps-AF" sz="2000" dirty="0" smtClean="0">
              <a:solidFill>
                <a:schemeClr val="tx1"/>
              </a:solidFill>
              <a:cs typeface="Pashto Arial" pitchFamily="2" charset="-78"/>
            </a:endParaRPr>
          </a:p>
          <a:p>
            <a:pPr algn="r"/>
            <a:endParaRPr lang="ps-AF" sz="2000" dirty="0" smtClean="0">
              <a:solidFill>
                <a:schemeClr val="tx1"/>
              </a:solidFill>
              <a:cs typeface="Pashto Arial" pitchFamily="2" charset="-78"/>
            </a:endParaRPr>
          </a:p>
          <a:p>
            <a:pPr algn="r"/>
            <a:endParaRPr lang="en-US" sz="2000" dirty="0">
              <a:solidFill>
                <a:schemeClr val="tx1"/>
              </a:solidFill>
              <a:cs typeface="Pashto Arial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08037"/>
            <a:ext cx="8229600" cy="5821363"/>
          </a:xfrm>
        </p:spPr>
        <p:txBody>
          <a:bodyPr>
            <a:normAutofit fontScale="85000" lnSpcReduction="10000"/>
          </a:bodyPr>
          <a:lstStyle/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en-US" sz="2800" dirty="0" smtClean="0">
                <a:solidFill>
                  <a:srgbClr val="00B0F0"/>
                </a:solidFill>
                <a:cs typeface="Pokhto" pitchFamily="2" charset="-78"/>
              </a:rPr>
              <a:t>Universality </a:t>
            </a:r>
            <a:r>
              <a:rPr lang="ps-AF" sz="2800" dirty="0" smtClean="0">
                <a:solidFill>
                  <a:srgbClr val="00B0F0"/>
                </a:solidFill>
                <a:cs typeface="Pokhto" pitchFamily="2" charset="-78"/>
              </a:rPr>
              <a:t>افاقیت :</a:t>
            </a:r>
            <a:endParaRPr lang="ps-AF" sz="2800" dirty="0" smtClean="0">
              <a:solidFill>
                <a:srgbClr val="00B0F0"/>
              </a:solidFill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افاقیت،عالمیت یا نړېوالیت په انګریزي ژبه کښې ورته کېتولیسیټي یا یونیورسېلټي وائي . افاقیت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اصطلاح  د ټولو هنرونو د پاره کارول کیږي </a:t>
            </a:r>
            <a:r>
              <a:rPr lang="ps-AF" sz="2000" dirty="0" smtClean="0">
                <a:cs typeface="Pokhto" pitchFamily="2" charset="-78"/>
              </a:rPr>
              <a:t>.په ادب کښې دا اصطلاح د دې پاره کارول کیږي له چې یو ادبي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کار د خپل وخت مسلې موضوع ګرځولو سره سره د انسانیت ، عدالت ، ښکلا نېکمرغي او صداقت تر ټولو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لوړ انساني ارزښتونو ته سترګي پټي نه کړي نو بیا دا د تل له پاره رنګ په هغه کښې رامنځ ته کیږي .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 وخت او د ځای په پراخه کچه د کائيناتو ،حدودونو څخه تېءېدو وړتیا تر لاسه کوي . ابو اعجاز حافظ صدیقي لیکي :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 ښه ادب ځانګړتیا دا ده چې  دا دهر هېواد او د هر عمر شی دی . که څه هم دا په یو ځانکړي عمر او ځانګړي هېواد کښې زېږېدلې ده . دغه ځانګړتیا افاقیت بلل کیږي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en-US" sz="2800" dirty="0" smtClean="0">
                <a:solidFill>
                  <a:srgbClr val="00B0F0"/>
                </a:solidFill>
                <a:cs typeface="Pokhto" pitchFamily="2" charset="-78"/>
              </a:rPr>
              <a:t>Abstractionism</a:t>
            </a:r>
            <a:r>
              <a:rPr lang="en-US" sz="2800" dirty="0" smtClean="0">
                <a:solidFill>
                  <a:srgbClr val="00B0F0"/>
                </a:solidFill>
                <a:cs typeface="Pokhto" pitchFamily="2" charset="-78"/>
              </a:rPr>
              <a:t>      :</a:t>
            </a:r>
            <a:r>
              <a:rPr lang="ps-AF" sz="2800" dirty="0" smtClean="0">
                <a:solidFill>
                  <a:srgbClr val="00B0F0"/>
                </a:solidFill>
                <a:cs typeface="Pokhto" pitchFamily="2" charset="-78"/>
              </a:rPr>
              <a:t>تجریدیت </a:t>
            </a:r>
            <a:endParaRPr lang="ps-AF" sz="2800" dirty="0" smtClean="0">
              <a:solidFill>
                <a:srgbClr val="00B0F0"/>
              </a:solidFill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تجرید خیالي یا یوازي سو داسي حالت چې یوازي احساس کېدای شي ، فکر کېدای شي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مګر لمس (ټچ کول)کولای یې نه شې .دا په حقیقت کښې په فنون لطیفه کښې د نقاشۍ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ځانګړې برخه ده کوم چې هنرمند یوازي د رنګونو ژبه کاروي . خو هغه هم روښانه نه وي .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ځیني وختونه تور رنګ دلوږي او مرګ سره تړاو لري اوسور رنګ له تاو تریخوالي سره . شین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او سپين رنګ د خوښۍ او سولې سره تړاو لري . او د دې تجریدي شیانو سره د کنکریټ(سره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تړلي) موادو سره یو ځای کول چې یو تخلیق را منځ ته شي .انور جمال لیکي :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 انسان وجود په فطرت کښې زیاتوالی دی . او د دې زیات والي دوهم سرلیک تجریددی هیڅ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تخلیقي پروسه چې د انسانانو له لاري څخه تر سره کیږي نه شي کولای دا د تجرید له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دشکېلتیا ژوندۍ پاته شي .مثال په توګه د موسیقۍ اصوات،شمېرې ،ټکي او د جیومېټري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شکلونه فطري نه دي مګر تجرید شوي دي . په دې مانا ټول هنر د تجرید پر بنسټ ولاړ دی . د انساني هنر ټوله نړۍ پانګه لږ طبعي دی مګر ډېر یې تجریدي دی .</a:t>
            </a:r>
            <a:r>
              <a:rPr lang="ps-AF" sz="2000" dirty="0" smtClean="0">
                <a:cs typeface="Pokhto" pitchFamily="2" charset="-78"/>
              </a:rPr>
              <a:t>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 </a:t>
            </a:r>
            <a:r>
              <a:rPr lang="en-US" sz="3200" dirty="0" smtClean="0">
                <a:cs typeface="Pokhto" pitchFamily="2" charset="-78"/>
              </a:rPr>
              <a:t>E</a:t>
            </a:r>
            <a:r>
              <a:rPr lang="en-US" sz="3200" dirty="0" smtClean="0">
                <a:cs typeface="Pokhto" pitchFamily="2" charset="-78"/>
              </a:rPr>
              <a:t>xpressionism</a:t>
            </a:r>
            <a:r>
              <a:rPr lang="ps-AF" sz="3200" dirty="0" smtClean="0">
                <a:cs typeface="Pokhto" pitchFamily="2" charset="-78"/>
              </a:rPr>
              <a:t> </a:t>
            </a:r>
            <a:r>
              <a:rPr lang="en-US" sz="3200" dirty="0" smtClean="0">
                <a:cs typeface="Pokhto" pitchFamily="2" charset="-78"/>
              </a:rPr>
              <a:t>:</a:t>
            </a:r>
            <a:r>
              <a:rPr lang="ps-AF" sz="3200" dirty="0" smtClean="0">
                <a:cs typeface="Pokhto" pitchFamily="2" charset="-78"/>
              </a:rPr>
              <a:t>اظهاریت  </a:t>
            </a: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اظهاریت د حقیقت پسندۍ په غبرګون کښې رامنځ ته شو چې په شلمه پېړۍ کښې په جرمني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کښې پیل شو . داظهاریت اصطلاح په جرمني کښې جولېن آګسټ هېروي له خوا ترتیب شوه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او په لومړي ځل یې دغه اصطلاح په مصورۍ او شاعرۍ کښې وه کاروله. وروسته چې دا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اصطلاح ډېره مشهوره شوه نو پر ډرامه یې هم ډېر زیات اغېزه وکړه . داظهاریت مانا دا ده که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څوک په نړۍ کښې کوم شی د هغه د شخصي نظر څخه وړاندې کوي نو دا به د ځانګړي اهمیت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حامل وي کوم چې کولی شي د نوي نظر د زېږون لامل شي ، د اظهاریت خیال کونکې باید د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جسماني حقیقت پر ځای احساساتي تجربې وړاندې کولو د پاره آزاد وي . تر څو د هغه تجربې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او مشاهدې نورو ته ګټورې وي .ځکه چې هر شخص ژوند له مختلفو زاویو څخه ګوري .او د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ژوند په اړه د ځانګړي شخص لید نوی وي . دا کولی شي تجربې او مشاهدې مخې ته راوړي او خلګ له هغه څخه ګټه پورته کړي چې دا به د ژوند په ښه کولو کښې هم ګټور وي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 </a:t>
            </a:r>
            <a:r>
              <a:rPr lang="en-US" sz="3200" dirty="0" smtClean="0">
                <a:cs typeface="Pokhto" pitchFamily="2" charset="-78"/>
              </a:rPr>
              <a:t>Symbolism</a:t>
            </a:r>
            <a:r>
              <a:rPr lang="ps-AF" sz="3200" dirty="0" smtClean="0">
                <a:cs typeface="Pokhto" pitchFamily="2" charset="-78"/>
              </a:rPr>
              <a:t> </a:t>
            </a:r>
            <a:r>
              <a:rPr lang="en-US" sz="3200" dirty="0" smtClean="0">
                <a:cs typeface="Pokhto" pitchFamily="2" charset="-78"/>
              </a:rPr>
              <a:t>:</a:t>
            </a:r>
            <a:r>
              <a:rPr lang="ps-AF" sz="3200" dirty="0" smtClean="0">
                <a:cs typeface="Pokhto" pitchFamily="2" charset="-78"/>
              </a:rPr>
              <a:t>علامتیت  </a:t>
            </a: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علامتیت یو ادبي وسیله ده چې د نظرونو او ځانګړتیاو دښودلو د پاره کارول کیږي </a:t>
            </a: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او دوی ته علامتي مانا ورکوي کوم چې د دوی له لفظي مانا سره توپیر لري . د مثال په توګه ٫٫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 ګل په شان تازه٬٬ علامت د یوناني کلمې سیمبولین څخه اخیستل شوی دی چې مانا یې  ده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شیان یو ځای کړئ . په بل عبارت یو شی د بل د پاره کارول دي . علامتیت مختلفو لیکوالانو تعریف کړی دی .چې دلته یې موږ په لاندي توګه راوړو .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 علامت په واسطه ، زه دا استعاره، تمثیل،یا بل ډول صنعت ،بیان یا محاذ فرېب،معنې نه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لرم مګر د بشپړ علامت یو اصلي او لازمي برخه چې دا یې استاځیتوب کوي .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اولسن لیکي :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سیمبولزم یو تخلیق دی چې ځیني وختونه د لیکوالو له خوا کارول کیږي تر څو دا تاثر ورکړي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 چې لوستونکي یې په بشپړ ډول وه منې . دا دلري فکرونو څرګندونو بې روح شیانو کښې د روح اچولو او د لوستونکیو احساساتو غبرګون ټاکلو کښې هم مرسته کوي .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>
            <a:normAutofit lnSpcReduction="10000"/>
          </a:bodyPr>
          <a:lstStyle/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 </a:t>
            </a:r>
            <a:r>
              <a:rPr lang="en-US" sz="3200" dirty="0" smtClean="0">
                <a:cs typeface="Pokhto" pitchFamily="2" charset="-78"/>
              </a:rPr>
              <a:t>ZIET GEIST</a:t>
            </a:r>
            <a:r>
              <a:rPr lang="ps-AF" sz="3200" dirty="0" smtClean="0">
                <a:cs typeface="Pokhto" pitchFamily="2" charset="-78"/>
              </a:rPr>
              <a:t> </a:t>
            </a:r>
            <a:r>
              <a:rPr lang="en-US" sz="3200" dirty="0" smtClean="0">
                <a:cs typeface="Pokhto" pitchFamily="2" charset="-78"/>
              </a:rPr>
              <a:t>:</a:t>
            </a:r>
            <a:r>
              <a:rPr lang="ps-AF" sz="3200" dirty="0" smtClean="0">
                <a:cs typeface="Pokhto" pitchFamily="2" charset="-78"/>
              </a:rPr>
              <a:t>روح عصر  </a:t>
            </a: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زیګیسټ د جرمني ژبې د دوو کلمو څخه جوړه شوې ده زیست څخه مراد وخت یا عصر او د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ګیسټ څخه مراد روح یعني روح عصر . د وخت د روح په توګه هم پېژندل کیږي . دا د یوې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ځانګړي دورې فکري فضاچې په دې دوره کښې غالبه وي . دایوه اصطلاح ده چې ادب کښې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هم پلي کیږي . روح عصر د وخت ناڅاپي فکري حقیقت بلل کیدای شي . یا غیر فعال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فعالیت،چې د خپل وخت ټولنیز اقتصادي ، سیاسي او داخلي اهدافو په پایله کښې د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فکرواحد په توګه رامنځته کیږي . دا دانساني افکارو احساساتو ،سائنس او ادب برخه ګرځي .د یوې ځانګړې ټولګې افکار او احساسات نه شي کولی د دوی روح وه بلل کیږي .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روح عصر د هر عصر د ژړا نوم دی چې د ټيټي ټولګۍ څخه تر لوړي ټولګي پوري غزېدلی . که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دا په شعر و ادب کښې تدبیق شي نو د چا روح به په رښتیني ادب کښې به د مرکزیت په توګه شتون وه لري .له هم دې عمله ادب د تاریخ په پرتله ډېر مهم دی .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په تاریخ کښې یوه ځانګړې طبقه یا ځانګړې پېښه په پام کښې نیول کیږي تاریخ ګټي لري ،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مګر په شعروادب کښې د عمر بشپړ روح هیڅ کله دروغ نه شي کېدای په بل عبارت دیوې دورې ريښتنی تاریخ له شعروادب څخه ترکیب کېدای شي ځکه دچې دوخت روح پکښې خبرې کوي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5626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 </a:t>
            </a:r>
            <a:r>
              <a:rPr lang="en-US" sz="3200" dirty="0" smtClean="0">
                <a:cs typeface="Pokhto" pitchFamily="2" charset="-78"/>
              </a:rPr>
              <a:t>Marxism</a:t>
            </a:r>
            <a:r>
              <a:rPr lang="ps-AF" sz="3200" dirty="0" smtClean="0">
                <a:cs typeface="Pokhto" pitchFamily="2" charset="-78"/>
              </a:rPr>
              <a:t> </a:t>
            </a:r>
            <a:r>
              <a:rPr lang="en-US" sz="3200" dirty="0" smtClean="0">
                <a:cs typeface="Pokhto" pitchFamily="2" charset="-78"/>
              </a:rPr>
              <a:t>:</a:t>
            </a:r>
            <a:r>
              <a:rPr lang="ps-AF" sz="3200" dirty="0" smtClean="0">
                <a:cs typeface="Pokhto" pitchFamily="2" charset="-78"/>
              </a:rPr>
              <a:t>مارکسیت</a:t>
            </a: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 مارکسیت د کارل مارکس کمیونسټ افکارو ته وئيل کیږي کله چې د مارکس کمیونسټ ا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فکار عام شول نو د دې نظرونو په ادبي نړۍ کښې هم اورېدل شرو شو. په دې توګه د کارل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مارکس او د هغه تقلید کونکو د اشتراکي نظریاتو پر اساس د تنقید نظریه یا د افکارو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مکتب رامنځ ته شو . دې ده اشتراکي یا مارکسي تنقید وئيل کېدل شرو شو . د مارکسي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تنقید نقادانو د ژوند د پاره په ادب باور لري . په دې توګه د مارکسیت نقادانو د ژوند مادي ،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اقتصادي اړخ ته ډېر اهمیت ورکړی دی . د مارکسیت منتقدین غوښتنه کوي چې لیکوال دي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 کارګرانو ګټې په پام کښې و نیسي .په طبقاتي مبارزه کښې دي د مظلومانو ملاتړ وکړي دا چې د اجتماعي ، سیاسي او ټولنیز هوسایني د هغه د ادبي هڅو هدف دی .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6019800"/>
          </a:xfrm>
        </p:spPr>
        <p:txBody>
          <a:bodyPr>
            <a:normAutofit fontScale="92500"/>
          </a:bodyPr>
          <a:lstStyle/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 </a:t>
            </a:r>
            <a:r>
              <a:rPr lang="en-US" sz="3200" dirty="0" smtClean="0">
                <a:cs typeface="Pokhto" pitchFamily="2" charset="-78"/>
              </a:rPr>
              <a:t>Structuralism</a:t>
            </a:r>
            <a:r>
              <a:rPr lang="ps-AF" sz="3200" dirty="0" smtClean="0">
                <a:cs typeface="Pokhto" pitchFamily="2" charset="-78"/>
              </a:rPr>
              <a:t> </a:t>
            </a:r>
            <a:r>
              <a:rPr lang="en-US" sz="3200" dirty="0" smtClean="0">
                <a:cs typeface="Pokhto" pitchFamily="2" charset="-78"/>
              </a:rPr>
              <a:t>:</a:t>
            </a:r>
            <a:r>
              <a:rPr lang="ps-AF" sz="3200" dirty="0" smtClean="0">
                <a:cs typeface="Pokhto" pitchFamily="2" charset="-78"/>
              </a:rPr>
              <a:t>ساختیات</a:t>
            </a: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 دانګریزي ژبي سټرکچر څخه د  سټرکچرلزم (ساختیات) اصطلاح اخیستل شوې ده .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ساختیات د ادبي او ژبپوهنې اصطلاح سربېره په پراخه مانا کښې کارول کیږي ، ځکه چې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ساختیات یوازي د ژبي ساخت نه دی او دا د ساخت په اړه معلومات چمتو کوي . دا په متن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کښې د کلمې او معنې اړیکو نظام پوري اړه لري . د ساختیات مطابق متن په خپله هیڅ معني نه لري او معنې یې رامنځ ته کیږي دا یې د اړیکو د نظام له وجي رامنځته کیږي .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پروفیسر ګوپي چند نارنګ لیکي :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ساختیات د فلسفې ننګونه (چېلنج) دا دده چې ذهن څنګه انساني حقیقت درک کوي او دحقیقت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وجود څنګه دپېژني او په پوهیږي . دا خبره دي په ذهن کښې وي چې ساختیات یوازي ادب یا ادبي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اشهار سره تعلق نه دی بلکې  اساطیر،دېومالا،لرغوني دودونه، باورونه ،ادب ټول کلتوري او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ټولنیز پدیده لکه جامې، ژوند کول ، خواړه،بودوباش او داسي نور د ساختیات سره علاقه لري .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ساختیات د هغې تېرو تهیوریو په ځواب کښې یوه تنقیدي نظریه ده کوم چې د هنر کار ته یې د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واحد او دایمي معني ورکول ټینګار کوی .دا کار سطحي معني یا هئیت رامنځ ته کولو  سره د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بحث موضوع د لیکوال ذات وو . ساختیات نه یوازي خپل ځان په پټو الفاظو پوري محدودوي بلکې په متن کښې د پټې معنې او معنیاتي نظام ژوره مطالعه کوي .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291</TotalTime>
  <Words>1511</Words>
  <Application>Microsoft Office PowerPoint</Application>
  <PresentationFormat>On-screen Show (4:3)</PresentationFormat>
  <Paragraphs>102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ادبي اصطلاحات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 پښتو افسانې ابتدا او ارتقا</dc:title>
  <dc:creator>muhib</dc:creator>
  <cp:lastModifiedBy>muhib</cp:lastModifiedBy>
  <cp:revision>51</cp:revision>
  <dcterms:created xsi:type="dcterms:W3CDTF">2006-08-16T00:00:00Z</dcterms:created>
  <dcterms:modified xsi:type="dcterms:W3CDTF">2020-08-31T08:40:12Z</dcterms:modified>
</cp:coreProperties>
</file>