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305" r:id="rId2"/>
    <p:sldId id="308" r:id="rId3"/>
    <p:sldId id="306" r:id="rId4"/>
    <p:sldId id="307" r:id="rId5"/>
    <p:sldId id="310" r:id="rId6"/>
    <p:sldId id="315" r:id="rId7"/>
    <p:sldId id="318" r:id="rId8"/>
    <p:sldId id="316" r:id="rId9"/>
    <p:sldId id="317" r:id="rId10"/>
    <p:sldId id="319" r:id="rId11"/>
    <p:sldId id="320" r:id="rId12"/>
    <p:sldId id="32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2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0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312E51-EB40-459B-AA01-836AC6B9BE13}" type="datetimeFigureOut">
              <a:rPr lang="en-US" smtClean="0"/>
              <a:t>6/19/2020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306D4-5668-40EF-9336-20F95634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05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8086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398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95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596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0598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039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01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71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336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376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944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F068CCC-A3F9-4519-ABF2-A323E8018A64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6/19/2020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C245B7A-4113-4BDF-BC9D-18C042DA6A5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627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hyperlink" Target="https://sufinama.org/ebooks?lang=ur" TargetMode="External"/><Relationship Id="rId3" Type="http://schemas.openxmlformats.org/officeDocument/2006/relationships/hyperlink" Target="file:///C:\Users\Khan\Downloads\Jurnal.Usuluddin.10.1999-02.Zarrina.Sufism.pdf" TargetMode="External"/><Relationship Id="rId7" Type="http://schemas.openxmlformats.org/officeDocument/2006/relationships/hyperlink" Target="https://www.thefatwa.com/urdu/questionID/2575/%D8%AA%D8%B5%D9%88%D9%81-%D8%A7%D9%88%D8%B1-%D8%B1%D9%88%D8%AD%D8%A7%D9%86%DB%8C%D8%AA-%D9%85%DB%8C%DA%BA-%DA%A9%DB%8C%D8%A7-%D9%81%D8%B1%D9%82-%DB%81%DB%92/" TargetMode="External"/><Relationship Id="rId2" Type="http://schemas.openxmlformats.org/officeDocument/2006/relationships/hyperlink" Target="https://www.banuri.edu.pk/bayyinat-detail/%D8%AA%D8%B5%D9%88%D9%81-%D9%82%D8%B1%D8%A7-%D9%86-%D9%88%D8%B3%D9%86%D8%AA-%DA%A9%DB%8C-%D8%B1%D9%88%D8%B4%D9%86%DB%8C-%D9%85%DB%8C%DA%BA-%D9%BE%DB%81%D9%84%DB%8C-%D9%82%D8%B3%D8%B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darululoom-deoband.com/urdu/articles/tmp/1423455994%2001-Idariya_MDU_02_FEB_2007.htm" TargetMode="External"/><Relationship Id="rId5" Type="http://schemas.openxmlformats.org/officeDocument/2006/relationships/hyperlink" Target="http://fatuma.net.d3.gfns.ru/text/schimmel.pdf" TargetMode="External"/><Relationship Id="rId4" Type="http://schemas.openxmlformats.org/officeDocument/2006/relationships/hyperlink" Target="https://kitabosunnat.com/kutub-library/islam-aur-tasawwu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1"/>
            <a:r>
              <a:rPr lang="en-US" sz="4800" b="1" dirty="0" smtClean="0">
                <a:solidFill>
                  <a:srgbClr val="FFFF00"/>
                </a:solidFill>
              </a:rPr>
              <a:t>(PhD 2</a:t>
            </a:r>
            <a:r>
              <a:rPr lang="en-US" sz="4800" b="1" baseline="30000" dirty="0" smtClean="0">
                <a:solidFill>
                  <a:srgbClr val="FFFF00"/>
                </a:solidFill>
              </a:rPr>
              <a:t>nd</a:t>
            </a:r>
            <a:r>
              <a:rPr lang="en-US" sz="4800" b="1" dirty="0" smtClean="0">
                <a:solidFill>
                  <a:srgbClr val="FFFF00"/>
                </a:solidFill>
              </a:rPr>
              <a:t> Semester)</a:t>
            </a:r>
            <a:br>
              <a:rPr lang="en-US" sz="4800" b="1" dirty="0" smtClean="0">
                <a:solidFill>
                  <a:srgbClr val="FFFF00"/>
                </a:solidFill>
              </a:rPr>
            </a:br>
            <a:r>
              <a:rPr lang="en-US" sz="4800" b="1" dirty="0" smtClean="0">
                <a:solidFill>
                  <a:srgbClr val="FFFF00"/>
                </a:solidFill>
              </a:rPr>
              <a:t>First Lecture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endParaRPr lang="en-US" sz="4800" b="1" dirty="0" smtClean="0">
              <a:solidFill>
                <a:schemeClr val="accent2">
                  <a:lumMod val="75000"/>
                </a:schemeClr>
              </a:solidFill>
              <a:cs typeface=".MS Abdali {Megasoft}" panose="02010400000000000000" pitchFamily="2" charset="-78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cs typeface=".MS Abdali {Megasoft}" panose="02010400000000000000" pitchFamily="2" charset="-78"/>
              </a:rPr>
              <a:t>Teacher</a:t>
            </a:r>
            <a:r>
              <a:rPr lang="en-US" sz="48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Dr. Abdul Rehman Kakar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800" b="1" dirty="0" smtClean="0">
                <a:solidFill>
                  <a:schemeClr val="accent2">
                    <a:lumMod val="75000"/>
                  </a:schemeClr>
                </a:solidFill>
                <a:cs typeface=".MS Abdali {Megasoft}" panose="02010400000000000000" pitchFamily="2" charset="-78"/>
              </a:rPr>
              <a:t>Subject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Sufism and Pashto Literature</a:t>
            </a:r>
          </a:p>
          <a:p>
            <a:pPr marL="0" indent="0" algn="l">
              <a:lnSpc>
                <a:spcPct val="200000"/>
              </a:lnSpc>
              <a:buNone/>
            </a:pPr>
            <a:endParaRPr lang="en-US" sz="4000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9515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د تصوف پېل او ارتقاء </a:t>
            </a:r>
            <a:r>
              <a:rPr lang="en-US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01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پېل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د نبي صلی الله عليه واله وسلم تر بعثت مخکي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</a:t>
            </a: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د نبي صلی الله عليه واله وسلم تر </a:t>
            </a: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بعثت وروسته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نبي په ژوند کښې تصوفي افکارو ته کتنه (د جبرائيل عليه السلام له خوا د احسان معنا پوښتل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ps-AF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44966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د تصوف پېل او ارتقاء </a:t>
            </a:r>
            <a:r>
              <a:rPr lang="en-US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02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او اصحاب صفه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او د خليفه اول بيان د نبي صلعم له دينا پرده کولو په وخت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د خلفاء راشدين په دوره کښې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زهاد او تصوف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فلسفيانه رنګ</a:t>
            </a:r>
          </a:p>
        </p:txBody>
      </p:sp>
    </p:spTree>
    <p:extLst>
      <p:ext uri="{BB962C8B-B14F-4D97-AF65-F5344CB8AC3E}">
        <p14:creationId xmlns:p14="http://schemas.microsoft.com/office/powerpoint/2010/main" val="30608160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IMPORTANT LINKS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>
                <a:hlinkClick r:id="rId2"/>
              </a:rPr>
              <a:t>https://www.banuri.edu.pk/bayyinat-detail/%D8%AA%D8%B5%D9%88%D9%81-%D9%82%D8%B1%D8%A7-%D9%86-%D9%88%D8%B3%D9%86%D8%AA-%DA%A9%DB%8C-%D8%B1%D9%88%D8%B4%D9%86%DB%8C-%D9%85%DB%8C%DA%BA-%D9%BE%DB%81%D9%84%DB%8C-%D9%82%D8%B3%D8%B7</a:t>
            </a:r>
            <a:endParaRPr lang="ps-AF" sz="1800" dirty="0" smtClean="0">
              <a:hlinkClick r:id="rId3" action="ppaction://hlinkfile"/>
            </a:endParaRPr>
          </a:p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 smtClean="0">
                <a:hlinkClick r:id="rId3" action="ppaction://hlinkfile"/>
              </a:rPr>
              <a:t>file</a:t>
            </a:r>
            <a:r>
              <a:rPr lang="en-US" sz="1800" dirty="0">
                <a:hlinkClick r:id="rId3" action="ppaction://hlinkfile"/>
              </a:rPr>
              <a:t>:///C:/</a:t>
            </a:r>
            <a:r>
              <a:rPr lang="en-US" sz="1800" dirty="0" smtClean="0">
                <a:hlinkClick r:id="rId3" action="ppaction://hlinkfile"/>
              </a:rPr>
              <a:t>Users/Khan/Downloads/Jurnal.Usuluddin.10.1999-02.Zarrina.Sufism.pdf</a:t>
            </a:r>
            <a:endParaRPr lang="en-US" sz="1800" dirty="0" smtClean="0"/>
          </a:p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>
                <a:hlinkClick r:id="rId4"/>
              </a:rPr>
              <a:t>https://</a:t>
            </a:r>
            <a:r>
              <a:rPr lang="en-US" sz="1800" dirty="0" smtClean="0">
                <a:hlinkClick r:id="rId4"/>
              </a:rPr>
              <a:t>kitabosunnat.com/kutub-library/islam-aur-tasawwuf</a:t>
            </a:r>
            <a:endParaRPr lang="en-US" sz="1800" dirty="0" smtClean="0"/>
          </a:p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>
                <a:hlinkClick r:id="rId5"/>
              </a:rPr>
              <a:t>http://</a:t>
            </a:r>
            <a:r>
              <a:rPr lang="en-US" sz="1800" dirty="0" smtClean="0">
                <a:hlinkClick r:id="rId5"/>
              </a:rPr>
              <a:t>fatuma.net.d3.gfns.ru/text/schimmel.pdf</a:t>
            </a:r>
            <a:endParaRPr lang="en-US" sz="1800" dirty="0" smtClean="0"/>
          </a:p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>
                <a:hlinkClick r:id="rId6"/>
              </a:rPr>
              <a:t>https://</a:t>
            </a:r>
            <a:r>
              <a:rPr lang="en-US" sz="1800" dirty="0" smtClean="0">
                <a:hlinkClick r:id="rId6"/>
              </a:rPr>
              <a:t>www.darululoom-deoband.com/urdu/articles/tmp/1423455994%2001-Idariya_MDU_02_FEB_2007.htm</a:t>
            </a:r>
            <a:endParaRPr lang="en-US" sz="1800" dirty="0" smtClean="0"/>
          </a:p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>
                <a:hlinkClick r:id="rId7"/>
              </a:rPr>
              <a:t>https://www.thefatwa.com/urdu/questionID/2575/%D8%AA%D8%B5%D9%88%D9%81-%D8%A7%D9%88%D8%B1-%D8%B1%D9%88%D8%AD%D8%A7%D9%86%DB%8C%D8%AA-%D9%85%DB%8C%DA%BA-%DA%A9%DB%8C%D8%A7-%D9%81%D8%B1%D9%82-%DB%81%DB%92</a:t>
            </a:r>
            <a:r>
              <a:rPr lang="en-US" sz="1800" dirty="0" smtClean="0">
                <a:hlinkClick r:id="rId7"/>
              </a:rPr>
              <a:t>/</a:t>
            </a:r>
            <a:endParaRPr lang="en-US" sz="1800" dirty="0" smtClean="0"/>
          </a:p>
          <a:p>
            <a:pPr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en-US" sz="1800" dirty="0">
                <a:hlinkClick r:id="rId8"/>
              </a:rPr>
              <a:t>https://sufinama.org/ebooks?lang=ur</a:t>
            </a:r>
            <a:endParaRPr lang="ps-AF" sz="1800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15195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4800" b="1" dirty="0" smtClean="0">
                <a:solidFill>
                  <a:srgbClr val="FFFF00"/>
                </a:solidFill>
              </a:rPr>
              <a:t>Outline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2192" y="1690688"/>
            <a:ext cx="9190299" cy="4351338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None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دا لېکچر د دې کورس مهمو ټکو ته اشاره کوي چې په کښې د روحانيت په هکله به لوستونکو ته ورښوول کيږي. له دې سره سره په منل شويو يا لوی نړيوالو مذهبونو کښې د روحانيت کوم غورځڼګونه شتون لري هغه په ګوته کول.تر ټولو مهم نکته به د دې لېکچر دا وي چې ايا روحانيت او تصوف څه بېلتون سره لري که نه؟ دغه ډول د تصوف او مسټيسزم توپير و لوستونکو ته ورښوول د دې برخه ده.</a:t>
            </a:r>
          </a:p>
        </p:txBody>
      </p:sp>
    </p:spTree>
    <p:extLst>
      <p:ext uri="{BB962C8B-B14F-4D97-AF65-F5344CB8AC3E}">
        <p14:creationId xmlns:p14="http://schemas.microsoft.com/office/powerpoint/2010/main" val="205096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4800" b="1" dirty="0" smtClean="0">
                <a:solidFill>
                  <a:srgbClr val="FFFF00"/>
                </a:solidFill>
              </a:rPr>
              <a:t>Objectives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  د روحانيت او علم باطن په هکله معلومات تر لاسه کول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په نړۍ کښې روحاني يا باطني غورځنګونه </a:t>
            </a:r>
            <a:endParaRPr lang="en-US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اسلامي روحانيت څه ته وئيلای شو؟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اسلامي روحاني تحريک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او نورو روحاني تحريکونو په منځ کښې بېلتون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ايا روحانيت او مذهب څه اړيکې سره لري؟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او اسلام څه رشته سره لري؟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طريقت، حقيقت او تصوف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تزکيه نفس او اخلاق او تصوف</a:t>
            </a:r>
          </a:p>
        </p:txBody>
      </p:sp>
    </p:spTree>
    <p:extLst>
      <p:ext uri="{BB962C8B-B14F-4D97-AF65-F5344CB8AC3E}">
        <p14:creationId xmlns:p14="http://schemas.microsoft.com/office/powerpoint/2010/main" val="75211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en-US" sz="4800" b="1" dirty="0" smtClean="0">
                <a:solidFill>
                  <a:srgbClr val="FFFF00"/>
                </a:solidFill>
              </a:rPr>
              <a:t>Outcomes</a:t>
            </a:r>
            <a:endParaRPr lang="en-US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په دې لوست کښې به لوستونکي په دې پوه </a:t>
            </a: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شي:</a:t>
            </a:r>
            <a:endParaRPr lang="ps-AF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روحانيت له معنا سره به ولد شي.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روحانيت او تصوف تر مينځ توپير باندي به پوه شي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او نورو مذاهبو د روحانياتو فرق به په اساني کولای شي.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نور مروجه نومونه به و پېژني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او اسلام اړيکې او 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تصوف نړيوال روحاني غورځنګ په هکله به معلومات ورته وشي.</a:t>
            </a:r>
          </a:p>
        </p:txBody>
      </p:sp>
    </p:spTree>
    <p:extLst>
      <p:ext uri="{BB962C8B-B14F-4D97-AF65-F5344CB8AC3E}">
        <p14:creationId xmlns:p14="http://schemas.microsoft.com/office/powerpoint/2010/main" val="110786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روحانيات عالم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روحانيت تعريف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مذاهب عالم او روحانيت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عيسائي روحانيت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هندومت کښې روحانيت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يهوديت کښې روحانيت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بده مت او روحانيت</a:t>
            </a: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اسلام او روحانيت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endParaRPr lang="ps-AF" sz="3200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endParaRPr lang="ps-AF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1498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يوناني روحاني او فلسفيانه افکار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په يونان کښې د روحاني فلسفې پېل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يوناني روحانيت افکار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يوناني روحانياتو څرک په اسلامي روحانيت کښې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يوناني روحانيت او ټولنيز ژوند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endParaRPr lang="ps-AF" sz="3200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endParaRPr lang="ps-AF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4275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د عيسائيت روحاني اړخ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په عيسائيت کښې د روحانيت رنګ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مسټيسزم اساسي غوښتني 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مسټيسزم د رياضتونو بېلګې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مسټيسزم د ژوند ضد تحريک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اسلامي روحانيت او مسټسزم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endParaRPr lang="ps-AF" sz="3200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endParaRPr lang="ps-AF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7960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>
                <a:solidFill>
                  <a:srgbClr val="FFFF00"/>
                </a:solidFill>
                <a:cs typeface=".MS Shamla {Megasoft}" panose="02010400000000000000" pitchFamily="2" charset="-78"/>
              </a:rPr>
              <a:t> </a:t>
            </a:r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د هندومت روحاني فلسفه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په هندومت کښې د روحانيت مقام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ويدانت د هندي روحانيت اساس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د ويدانت عقايد او افکار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ويدانت او اسلامي تصوف 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sz="3200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ويدانت او ټولنيز ژوند</a:t>
            </a:r>
          </a:p>
          <a:p>
            <a:pPr algn="r" rtl="1">
              <a:lnSpc>
                <a:spcPct val="100000"/>
              </a:lnSpc>
              <a:buFont typeface="Calibri" panose="020F0502020204030204" pitchFamily="34" charset="0"/>
              <a:buChar char="⃝"/>
            </a:pPr>
            <a:endParaRPr lang="ps-AF" dirty="0" smtClean="0">
              <a:solidFill>
                <a:schemeClr val="bg1"/>
              </a:solidFill>
              <a:cs typeface=".MS Abdali {Megasoft}" panose="0201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1450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ps-AF" sz="4800" b="1" dirty="0">
                <a:solidFill>
                  <a:srgbClr val="FFFF00"/>
                </a:solidFill>
                <a:cs typeface=".MS Shamla {Megasoft}" panose="02010400000000000000" pitchFamily="2" charset="-78"/>
              </a:rPr>
              <a:t> </a:t>
            </a:r>
            <a:r>
              <a:rPr lang="ps-AF" sz="4800" b="1" dirty="0" smtClean="0">
                <a:solidFill>
                  <a:srgbClr val="FFFF00"/>
                </a:solidFill>
                <a:cs typeface=".MS Shamla {Megasoft}" panose="02010400000000000000" pitchFamily="2" charset="-78"/>
              </a:rPr>
              <a:t>اسلام او روحانيت</a:t>
            </a:r>
            <a:endParaRPr lang="en-US" sz="4800" b="1" dirty="0">
              <a:solidFill>
                <a:srgbClr val="FFFF00"/>
              </a:solidFill>
              <a:cs typeface=".MS Shamla {Megasoft}" panose="0201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اسلامي روحانيت يا تصوف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ايا تصوف تر مسټسزم ، ويدانت ، کباله او نورو روحانياتو لوړ مقام لري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اسلام او تصوف څه اړيکې سره لري؟</a:t>
            </a:r>
          </a:p>
          <a:p>
            <a:pPr algn="r" rtl="1">
              <a:lnSpc>
                <a:spcPct val="150000"/>
              </a:lnSpc>
              <a:buFont typeface="Calibri" panose="020F0502020204030204" pitchFamily="34" charset="0"/>
              <a:buChar char="⃝"/>
            </a:pPr>
            <a:r>
              <a:rPr lang="ps-AF" dirty="0">
                <a:solidFill>
                  <a:schemeClr val="bg1"/>
                </a:solidFill>
                <a:cs typeface=".MS Abdali {Megasoft}" panose="02010400000000000000" pitchFamily="2" charset="-78"/>
              </a:rPr>
              <a:t> </a:t>
            </a:r>
            <a:r>
              <a:rPr lang="ps-AF" dirty="0" smtClean="0">
                <a:solidFill>
                  <a:schemeClr val="bg1"/>
                </a:solidFill>
                <a:cs typeface=".MS Abdali {Megasoft}" panose="02010400000000000000" pitchFamily="2" charset="-78"/>
              </a:rPr>
              <a:t>تصوف د ټولنيز ژوند دپاره </a:t>
            </a:r>
          </a:p>
        </p:txBody>
      </p:sp>
    </p:spTree>
    <p:extLst>
      <p:ext uri="{BB962C8B-B14F-4D97-AF65-F5344CB8AC3E}">
        <p14:creationId xmlns:p14="http://schemas.microsoft.com/office/powerpoint/2010/main" val="729417584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542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.MS Abdali {Megasoft}</vt:lpstr>
      <vt:lpstr>.MS Shamla {Megasoft}</vt:lpstr>
      <vt:lpstr>Arial</vt:lpstr>
      <vt:lpstr>Calibri</vt:lpstr>
      <vt:lpstr>Calibri Light</vt:lpstr>
      <vt:lpstr>4_Office Theme</vt:lpstr>
      <vt:lpstr>(PhD 2nd Semester) First Lecture</vt:lpstr>
      <vt:lpstr>Outline</vt:lpstr>
      <vt:lpstr>Objectives</vt:lpstr>
      <vt:lpstr>Outcomes</vt:lpstr>
      <vt:lpstr>روحانيات عالم</vt:lpstr>
      <vt:lpstr>يوناني روحاني او فلسفيانه افکار</vt:lpstr>
      <vt:lpstr>د عيسائيت روحاني اړخ</vt:lpstr>
      <vt:lpstr> د هندومت روحاني فلسفه</vt:lpstr>
      <vt:lpstr> اسلام او روحانيت</vt:lpstr>
      <vt:lpstr>د تصوف پېل او ارتقاء 01</vt:lpstr>
      <vt:lpstr>د تصوف پېل او ارتقاء 02</vt:lpstr>
      <vt:lpstr>IMPORTANT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Abdul Rehman Kakar</dc:creator>
  <cp:lastModifiedBy>Abdul Rehman Kakar</cp:lastModifiedBy>
  <cp:revision>26</cp:revision>
  <dcterms:created xsi:type="dcterms:W3CDTF">2019-05-24T02:04:00Z</dcterms:created>
  <dcterms:modified xsi:type="dcterms:W3CDTF">2020-06-19T13:34:13Z</dcterms:modified>
</cp:coreProperties>
</file>