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18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33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91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8230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81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046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51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781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35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92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2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83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65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02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9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638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305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8596ECF-CA8A-485E-90D8-2A1C3B2589F1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43533-AF2F-4965-9820-5331E359E8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700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9343015" cy="821900"/>
          </a:xfrm>
        </p:spPr>
        <p:txBody>
          <a:bodyPr>
            <a:noAutofit/>
          </a:bodyPr>
          <a:lstStyle/>
          <a:p>
            <a:pPr algn="ctr" rtl="1"/>
            <a:r>
              <a:rPr lang="ps-AF" sz="4800" dirty="0">
                <a:cs typeface=".MS Ariana Zar {Megasoft}" panose="02010400000000000000" pitchFamily="2" charset="-78"/>
              </a:rPr>
              <a:t>خاکه</a:t>
            </a:r>
            <a:r>
              <a:rPr lang="ps-AF" sz="4800" b="1" dirty="0"/>
              <a:t>:  </a:t>
            </a:r>
            <a:r>
              <a:rPr lang="en-GB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(Outline)</a:t>
            </a:r>
            <a: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60433" cy="419548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ps-AF" sz="6000" b="1" dirty="0" smtClean="0"/>
              <a:t>پښتو </a:t>
            </a:r>
            <a:r>
              <a:rPr lang="ps-AF" sz="6000" b="1" dirty="0"/>
              <a:t>ادب او تصوف (دوېمه برخه)</a:t>
            </a:r>
            <a:endParaRPr lang="en-GB" sz="6000" dirty="0"/>
          </a:p>
          <a:p>
            <a:pPr marL="0" indent="0" algn="ctr" rtl="1">
              <a:buNone/>
            </a:pP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Pashto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&amp; Sufism (Part: 02)</a:t>
            </a:r>
            <a:r>
              <a:rPr lang="ps-AF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 rtl="1">
              <a:buNone/>
            </a:pPr>
            <a:endParaRPr lang="ps-AF" dirty="0" smtClean="0">
              <a:cs typeface="+mj-cs"/>
            </a:endParaRPr>
          </a:p>
          <a:p>
            <a:pPr marL="0" indent="0" rtl="1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Year:    3</a:t>
            </a:r>
            <a:r>
              <a:rPr lang="en-US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Code: (612)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Credit Hrs. (3)</a:t>
            </a:r>
          </a:p>
          <a:p>
            <a:pPr marL="0" indent="0" algn="ctr" rtl="1">
              <a:buNone/>
            </a:pP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rtl="1">
              <a:buNone/>
            </a:pPr>
            <a:r>
              <a:rPr lang="ps-AF" sz="3600" dirty="0" smtClean="0">
                <a:cs typeface=".MS Ariana Zar {Megasoft}" panose="02010400000000000000" pitchFamily="2" charset="-78"/>
              </a:rPr>
              <a:t>دوېم کال:   </a:t>
            </a:r>
            <a:r>
              <a:rPr lang="en-US" sz="3600" dirty="0" smtClean="0">
                <a:cs typeface=".MS Ariana Zar {Megasoft}" panose="02010400000000000000" pitchFamily="2" charset="-78"/>
              </a:rPr>
              <a:t> </a:t>
            </a:r>
            <a:r>
              <a:rPr lang="ps-AF" sz="3600" dirty="0" smtClean="0">
                <a:cs typeface=".MS Ariana Zar {Megasoft}" panose="02010400000000000000" pitchFamily="2" charset="-78"/>
              </a:rPr>
              <a:t>       </a:t>
            </a:r>
            <a:r>
              <a:rPr lang="ar-SA" sz="3600" dirty="0" smtClean="0">
                <a:cs typeface=".MS Ariana Zar {Megasoft}" panose="02010400000000000000" pitchFamily="2" charset="-78"/>
              </a:rPr>
              <a:t>درېم </a:t>
            </a:r>
            <a:r>
              <a:rPr lang="ar-SA" sz="3600" dirty="0">
                <a:cs typeface=".MS Ariana Zar {Megasoft}" panose="02010400000000000000" pitchFamily="2" charset="-78"/>
              </a:rPr>
              <a:t>سمسټر</a:t>
            </a:r>
            <a:r>
              <a:rPr lang="en-GB" sz="3600" dirty="0" smtClean="0">
                <a:cs typeface=".MS Ariana Zar {Megasoft}" panose="02010400000000000000" pitchFamily="2" charset="-78"/>
              </a:rPr>
              <a:t>:</a:t>
            </a:r>
            <a:r>
              <a:rPr lang="ar-SA" sz="3600" dirty="0" smtClean="0">
                <a:cs typeface=".MS Ariana Zar {Megasoft}" panose="02010400000000000000" pitchFamily="2" charset="-78"/>
              </a:rPr>
              <a:t>   </a:t>
            </a:r>
            <a:r>
              <a:rPr lang="ar-SA" sz="3600" dirty="0" smtClean="0">
                <a:cs typeface=".MS Ariana Zar {Megasoft}" panose="02010400000000000000" pitchFamily="2" charset="-78"/>
              </a:rPr>
              <a:t>      </a:t>
            </a:r>
            <a:r>
              <a:rPr lang="ar-SA" sz="3600" dirty="0" smtClean="0">
                <a:cs typeface=".MS Ariana Zar {Megasoft}" panose="02010400000000000000" pitchFamily="2" charset="-78"/>
              </a:rPr>
              <a:t>كورس </a:t>
            </a:r>
            <a:r>
              <a:rPr lang="ar-SA" sz="3600" dirty="0" smtClean="0">
                <a:cs typeface=".MS Ariana Zar {Megasoft}" panose="02010400000000000000" pitchFamily="2" charset="-78"/>
              </a:rPr>
              <a:t>كوډ</a:t>
            </a:r>
            <a:r>
              <a:rPr lang="en-GB" sz="3600" dirty="0" smtClean="0">
                <a:cs typeface=".MS Ariana Zar {Megasoft}" panose="02010400000000000000" pitchFamily="2" charset="-78"/>
              </a:rPr>
              <a:t> </a:t>
            </a:r>
            <a:r>
              <a:rPr lang="en-GB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</a:t>
            </a:r>
            <a:r>
              <a:rPr lang="en-GB" sz="36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612)</a:t>
            </a:r>
            <a:r>
              <a:rPr lang="ar-SA" sz="36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  </a:t>
            </a:r>
            <a:r>
              <a:rPr lang="ar-SA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ar-SA" sz="3600" dirty="0">
                <a:cs typeface=".MS Ariana Zar {Megasoft}" panose="02010400000000000000" pitchFamily="2" charset="-78"/>
              </a:rPr>
              <a:t>كريډټ </a:t>
            </a:r>
            <a:r>
              <a:rPr lang="ar-SA" sz="3600" dirty="0" smtClean="0">
                <a:cs typeface=".MS Ariana Zar {Megasoft}" panose="02010400000000000000" pitchFamily="2" charset="-78"/>
              </a:rPr>
              <a:t>آورز </a:t>
            </a:r>
            <a:r>
              <a:rPr lang="ar-SA" sz="36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(03)</a:t>
            </a:r>
            <a:endParaRPr lang="en-GB" sz="3600" b="1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99964" y="762000"/>
            <a:ext cx="1288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s-AF" sz="2400" dirty="0" smtClean="0">
                <a:cs typeface=".MS Ariana Zar {Megasoft}" panose="02010400000000000000" pitchFamily="2" charset="-78"/>
              </a:rPr>
              <a:t>اېم-اې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M.A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67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74289" cy="1126700"/>
          </a:xfrm>
        </p:spPr>
        <p:txBody>
          <a:bodyPr/>
          <a:lstStyle/>
          <a:p>
            <a:pPr algn="ctr"/>
            <a:r>
              <a:rPr lang="en-GB" sz="44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(Content</a:t>
            </a:r>
            <a:r>
              <a:rPr lang="en-US" sz="44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s)</a:t>
            </a:r>
            <a:r>
              <a:rPr lang="en-GB" sz="4400" dirty="0">
                <a:cs typeface=".MS Ariana Zar {Megasoft}" panose="02010400000000000000" pitchFamily="2" charset="-78"/>
              </a:rPr>
              <a:t>:</a:t>
            </a:r>
            <a:r>
              <a:rPr lang="ps-AF" sz="4400" dirty="0">
                <a:cs typeface=".MS Ariana Zar {Megasoft}" panose="02010400000000000000" pitchFamily="2" charset="-78"/>
              </a:rPr>
              <a:t> سرليک 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79418"/>
            <a:ext cx="9827924" cy="4668982"/>
          </a:xfrm>
        </p:spPr>
        <p:txBody>
          <a:bodyPr>
            <a:noAutofit/>
          </a:bodyPr>
          <a:lstStyle/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Pashto Kror {Asiatype}" panose="00000400000000000000" pitchFamily="2" charset="-78"/>
              </a:rPr>
              <a:t>تصوف څه دی</a:t>
            </a:r>
            <a:r>
              <a:rPr lang="en-GB" sz="2800" dirty="0">
                <a:cs typeface="Pashto Kror {Asiatype}" panose="00000400000000000000" pitchFamily="2" charset="-78"/>
              </a:rPr>
              <a:t> </a:t>
            </a:r>
            <a:r>
              <a:rPr lang="en-GB" sz="2800" b="1" dirty="0">
                <a:latin typeface="Times New Roman" panose="02020603050405020304" pitchFamily="18" charset="0"/>
                <a:cs typeface="Pashto Kror {Asiatype}" panose="00000400000000000000" pitchFamily="2" charset="-78"/>
              </a:rPr>
              <a:t>(</a:t>
            </a:r>
            <a:r>
              <a:rPr lang="en-US" sz="2800" b="1" dirty="0">
                <a:latin typeface="Times New Roman" panose="02020603050405020304" pitchFamily="18" charset="0"/>
                <a:cs typeface="Pashto Kror {Asiatype}" panose="00000400000000000000" pitchFamily="2" charset="-78"/>
              </a:rPr>
              <a:t>What Is </a:t>
            </a:r>
            <a:r>
              <a:rPr lang="en-GB" sz="2800" b="1" dirty="0">
                <a:latin typeface="Times New Roman" panose="02020603050405020304" pitchFamily="18" charset="0"/>
                <a:cs typeface="Pashto Kror {Asiatype}" panose="00000400000000000000" pitchFamily="2" charset="-78"/>
              </a:rPr>
              <a:t>Mysticism or Sufism</a:t>
            </a:r>
            <a:r>
              <a:rPr lang="en-GB" sz="2800" dirty="0" smtClean="0">
                <a:cs typeface="Pashto Kror {Asiatype}" panose="00000400000000000000" pitchFamily="2" charset="-78"/>
              </a:rPr>
              <a:t>)                       :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د </a:t>
            </a:r>
            <a:r>
              <a:rPr lang="ps-AF" sz="2800" dirty="0">
                <a:cs typeface="Pashto Kror {Asiatype}" panose="00000400000000000000" pitchFamily="2" charset="-78"/>
              </a:rPr>
              <a:t>تصوف اشتقاقي </a:t>
            </a:r>
            <a:r>
              <a:rPr lang="ps-AF" sz="2800" dirty="0" smtClean="0">
                <a:cs typeface="Pashto Kror {Asiatype}" panose="00000400000000000000" pitchFamily="2" charset="-78"/>
              </a:rPr>
              <a:t>ريښه او تعريف</a:t>
            </a:r>
            <a:r>
              <a:rPr lang="en-GB" sz="2800" b="1" dirty="0" smtClean="0">
                <a:latin typeface="Times New Roman" panose="02020603050405020304" pitchFamily="18" charset="0"/>
                <a:cs typeface="Pashto Kror {Asiatype}" panose="00000400000000000000" pitchFamily="2" charset="-78"/>
              </a:rPr>
              <a:t>(Etymology</a:t>
            </a:r>
            <a:r>
              <a:rPr lang="en-US" sz="2800" b="1" dirty="0">
                <a:latin typeface="Times New Roman" panose="02020603050405020304" pitchFamily="18" charset="0"/>
                <a:cs typeface="Pashto Kror {Asiatype}" panose="0000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Pashto Kror {Asiatype}" panose="00000400000000000000" pitchFamily="2" charset="-78"/>
              </a:rPr>
              <a:t>&amp; Definition</a:t>
            </a:r>
            <a:r>
              <a:rPr lang="en-GB" sz="2800" b="1" dirty="0" smtClean="0">
                <a:latin typeface="Times New Roman" panose="02020603050405020304" pitchFamily="18" charset="0"/>
                <a:cs typeface="Pashto Kror {Asiatype}" panose="00000400000000000000" pitchFamily="2" charset="-78"/>
              </a:rPr>
              <a:t>)      </a:t>
            </a:r>
            <a:r>
              <a:rPr lang="en-GB" sz="2800" dirty="0" smtClean="0">
                <a:latin typeface="Times New Roman" panose="02020603050405020304" pitchFamily="18" charset="0"/>
                <a:cs typeface="Pashto Kror {Asiatype}" panose="00000400000000000000" pitchFamily="2" charset="-78"/>
              </a:rPr>
              <a:t>: </a:t>
            </a:r>
            <a:endParaRPr lang="en-GB" sz="2800" dirty="0">
              <a:latin typeface="Times New Roman" panose="02020603050405020304" pitchFamily="18" charset="0"/>
              <a:cs typeface="Pashto Kror {Asiatype}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د </a:t>
            </a:r>
            <a:r>
              <a:rPr lang="ps-AF" sz="2800" dirty="0">
                <a:cs typeface="Pashto Kror {Asiatype}" panose="00000400000000000000" pitchFamily="2" charset="-78"/>
              </a:rPr>
              <a:t>تصوف </a:t>
            </a:r>
            <a:r>
              <a:rPr lang="ps-AF" sz="2800" dirty="0" smtClean="0">
                <a:cs typeface="Pashto Kror {Asiatype}" panose="00000400000000000000" pitchFamily="2" charset="-78"/>
              </a:rPr>
              <a:t>تاريخ</a:t>
            </a:r>
            <a:r>
              <a:rPr lang="en-US" sz="2800" dirty="0" smtClean="0">
                <a:cs typeface="Pashto Kror {Asiatype}" panose="00000400000000000000" pitchFamily="2" charset="-78"/>
              </a:rPr>
              <a:t>:</a:t>
            </a:r>
            <a:r>
              <a:rPr lang="ps-AF" sz="2800" dirty="0" smtClean="0">
                <a:cs typeface="Pashto Kror {Asiatype}" panose="00000400000000000000" pitchFamily="2" charset="-78"/>
              </a:rPr>
              <a:t> </a:t>
            </a:r>
            <a:r>
              <a:rPr lang="en-US" sz="2800" dirty="0" smtClean="0">
                <a:cs typeface="Pashto Kror {Asiatype}" panose="00000400000000000000" pitchFamily="2" charset="-78"/>
              </a:rPr>
              <a:t>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(History)                                                            </a:t>
            </a:r>
            <a:endParaRPr lang="ps-AF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د تصوف مشهور ښوونځي</a:t>
            </a:r>
            <a:r>
              <a:rPr lang="en-US" sz="2800" dirty="0" smtClean="0">
                <a:cs typeface="Pashto Kror {Asiatype}" panose="0000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(Famous Orders)           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s-AF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د </a:t>
            </a:r>
            <a:r>
              <a:rPr lang="ps-AF" sz="2800" dirty="0">
                <a:cs typeface="Pashto Kror {Asiatype}" panose="00000400000000000000" pitchFamily="2" charset="-78"/>
              </a:rPr>
              <a:t>تصوف څانګې</a:t>
            </a:r>
            <a:r>
              <a:rPr lang="en-US" sz="2800" b="1" dirty="0">
                <a:latin typeface="Times New Roman" panose="02020603050405020304" pitchFamily="18" charset="0"/>
                <a:cs typeface="Pashto Kror {Asiatype}" panose="00000400000000000000" pitchFamily="2" charset="-78"/>
              </a:rPr>
              <a:t>(Branches of Mysticism</a:t>
            </a:r>
            <a:r>
              <a:rPr lang="en-US" sz="2800" b="1" dirty="0" smtClean="0">
                <a:latin typeface="Times New Roman" panose="02020603050405020304" pitchFamily="18" charset="0"/>
                <a:cs typeface="Pashto Kror {Asiatype}" panose="00000400000000000000" pitchFamily="2" charset="-78"/>
              </a:rPr>
              <a:t>)                                 :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en-US" sz="2800" dirty="0">
                <a:cs typeface="Pashto Kror {Asiatype}" panose="00000400000000000000" pitchFamily="2" charset="-78"/>
              </a:rPr>
              <a:t>		</a:t>
            </a:r>
            <a:r>
              <a:rPr lang="en-US" sz="2800" dirty="0" smtClean="0">
                <a:cs typeface="Pashto Kror {Asiatype}" panose="00000400000000000000" pitchFamily="2" charset="-78"/>
              </a:rPr>
              <a:t>		</a:t>
            </a:r>
            <a:r>
              <a:rPr lang="ps-AF" sz="2800" dirty="0" smtClean="0">
                <a:cs typeface="Pashto Kror {Asiatype}" panose="00000400000000000000" pitchFamily="2" charset="-78"/>
              </a:rPr>
              <a:t>وحدت </a:t>
            </a:r>
            <a:r>
              <a:rPr lang="ps-AF" sz="2800" dirty="0">
                <a:cs typeface="Pashto Kror {Asiatype}" panose="00000400000000000000" pitchFamily="2" charset="-78"/>
              </a:rPr>
              <a:t>الوجود  او    </a:t>
            </a:r>
            <a:r>
              <a:rPr lang="ps-AF" sz="2800" dirty="0" smtClean="0">
                <a:cs typeface="Pashto Kror {Asiatype}" panose="00000400000000000000" pitchFamily="2" charset="-78"/>
              </a:rPr>
              <a:t>                 </a:t>
            </a:r>
            <a:r>
              <a:rPr lang="ps-AF" sz="2800" dirty="0">
                <a:cs typeface="Pashto Kror {Asiatype}" panose="00000400000000000000" pitchFamily="2" charset="-78"/>
              </a:rPr>
              <a:t>وحدت </a:t>
            </a:r>
            <a:r>
              <a:rPr lang="ps-AF" sz="2800" dirty="0" smtClean="0">
                <a:cs typeface="Pashto Kror {Asiatype}" panose="00000400000000000000" pitchFamily="2" charset="-78"/>
              </a:rPr>
              <a:t>الشهود</a:t>
            </a: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smtClean="0">
                <a:cs typeface="Pashto Kror {Asiatype}" panose="00000400000000000000" pitchFamily="2" charset="-78"/>
              </a:rPr>
              <a:t>اسلامي تصوف:</a:t>
            </a:r>
            <a:endParaRPr lang="en-US" sz="2800" dirty="0" smtClean="0">
              <a:cs typeface="Pashto Kror {Asiatype}" panose="0000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Pashto Kror {Asiatype}" panose="00000400000000000000" pitchFamily="2" charset="-78"/>
              </a:rPr>
              <a:t>ځيني تصوفي اصطلاحات</a:t>
            </a:r>
            <a:r>
              <a:rPr lang="ps-AF" sz="2800" b="1" dirty="0" smtClean="0">
                <a:cs typeface="Pashto Kror {Asiatype}" panose="00000400000000000000" pitchFamily="2" charset="-78"/>
              </a:rPr>
              <a:t>:</a:t>
            </a:r>
            <a:r>
              <a:rPr lang="ps-AF" sz="2800" b="1" dirty="0">
                <a:cs typeface="Pashto Kror {Asiatype}" panose="00000400000000000000" pitchFamily="2" charset="-78"/>
              </a:rPr>
              <a:t> </a:t>
            </a:r>
            <a:r>
              <a:rPr lang="ps-AF" sz="2800" b="1" dirty="0" smtClean="0">
                <a:cs typeface="Pashto Kror {Asiatype}" panose="00000400000000000000" pitchFamily="2" charset="-78"/>
              </a:rPr>
              <a:t>                                                             </a:t>
            </a:r>
            <a:r>
              <a:rPr lang="en-US" sz="2800" b="1" dirty="0" smtClean="0">
                <a:cs typeface="Pashto Kror {Asiatype}" panose="00000400000000000000" pitchFamily="2" charset="-78"/>
              </a:rPr>
              <a:t>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(Terms)</a:t>
            </a:r>
            <a:endParaRPr lang="ps-AF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Pashto Kror {Asiatype}" panose="00000400000000000000" pitchFamily="2" charset="-78"/>
              </a:rPr>
              <a:t>تصوف </a:t>
            </a:r>
            <a:r>
              <a:rPr lang="ps-AF" sz="2800" dirty="0">
                <a:cs typeface="Pashto Kror {Asiatype}" panose="00000400000000000000" pitchFamily="2" charset="-78"/>
              </a:rPr>
              <a:t>او </a:t>
            </a:r>
            <a:r>
              <a:rPr lang="ps-AF" sz="2800" dirty="0" smtClean="0">
                <a:cs typeface="Pashto Kror {Asiatype}" panose="00000400000000000000" pitchFamily="2" charset="-78"/>
              </a:rPr>
              <a:t>ادب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(Mysticism &amp; Literature)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:</a:t>
            </a:r>
            <a:endParaRPr lang="ps-AF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7063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(Content</a:t>
            </a:r>
            <a:r>
              <a:rPr lang="en-US" sz="40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s)</a:t>
            </a:r>
            <a:r>
              <a:rPr lang="en-GB" sz="4000" dirty="0">
                <a:cs typeface=".MS Ariana Zar {Megasoft}" panose="02010400000000000000" pitchFamily="2" charset="-78"/>
              </a:rPr>
              <a:t>:</a:t>
            </a:r>
            <a:r>
              <a:rPr lang="ps-AF" sz="4000" dirty="0">
                <a:cs typeface=".MS Ariana Zar {Megasoft}" panose="02010400000000000000" pitchFamily="2" charset="-78"/>
              </a:rPr>
              <a:t> سرليک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648692"/>
            <a:ext cx="10557164" cy="4599708"/>
          </a:xfrm>
        </p:spPr>
        <p:txBody>
          <a:bodyPr>
            <a:noAutofit/>
          </a:bodyPr>
          <a:lstStyle/>
          <a:p>
            <a:pPr lvl="0" algn="r" rtl="1">
              <a:buFont typeface="Wingdings" panose="05000000000000000000" pitchFamily="2" charset="2"/>
              <a:buChar char="v"/>
            </a:pPr>
            <a:endParaRPr lang="en-US" sz="3000" dirty="0" smtClean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cs typeface=".MS Ariana Zar {Megasoft}" panose="02010400000000000000" pitchFamily="2" charset="-78"/>
              </a:rPr>
              <a:t>تصوف </a:t>
            </a:r>
            <a:r>
              <a:rPr lang="ps-AF" sz="3000" dirty="0">
                <a:cs typeface=".MS Ariana Zar {Megasoft}" panose="02010400000000000000" pitchFamily="2" charset="-78"/>
              </a:rPr>
              <a:t>په پښتو ادب کښي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(Mysticism in Pashto </a:t>
            </a:r>
            <a:r>
              <a:rPr lang="en-GB" sz="30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Literature)                    </a:t>
            </a:r>
            <a:r>
              <a:rPr lang="en-GB" sz="30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:</a:t>
            </a:r>
            <a:endParaRPr lang="en-GB" sz="30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خوشحال خټک او تصوف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Khushal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Khattak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&amp; Mysticism</a:t>
            </a:r>
            <a:r>
              <a:rPr lang="en-GB" sz="3000" b="1" dirty="0" smtClean="0">
                <a:cs typeface=".MS Ariana Zar {Megasoft}" panose="02010400000000000000" pitchFamily="2" charset="-78"/>
              </a:rPr>
              <a:t>)                 : </a:t>
            </a:r>
            <a:endParaRPr lang="en-GB" sz="3000" b="1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رحمان بابا او تصوف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Rehman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Baba &amp; Mysticism</a:t>
            </a:r>
            <a:r>
              <a:rPr lang="en-GB" sz="3000" b="1" dirty="0" smtClean="0">
                <a:cs typeface=".MS Ariana Zar {Megasoft}" panose="02010400000000000000" pitchFamily="2" charset="-78"/>
              </a:rPr>
              <a:t>)                            :</a:t>
            </a:r>
            <a:endParaRPr lang="en-GB" sz="3000" b="1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عبدالقادر خان خټک او تصوف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(Abdul 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Qadir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Khattak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&amp; Mysticism</a:t>
            </a:r>
            <a:r>
              <a:rPr lang="en-GB" sz="30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)        </a:t>
            </a:r>
            <a:r>
              <a:rPr lang="en-GB" sz="30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:</a:t>
            </a:r>
            <a:endParaRPr lang="en-GB" sz="30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کاظم خان شيدا او تصوف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Kazim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Sheda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&amp; Mysticism</a:t>
            </a:r>
            <a:r>
              <a:rPr lang="en-GB" sz="30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)                           </a:t>
            </a:r>
            <a:r>
              <a:rPr lang="en-GB" sz="3000" b="1" dirty="0" smtClean="0">
                <a:cs typeface=".MS Ariana Zar {Megasoft}" panose="02010400000000000000" pitchFamily="2" charset="-78"/>
              </a:rPr>
              <a:t>:</a:t>
            </a:r>
            <a:endParaRPr lang="en-GB" sz="3000" b="1" dirty="0">
              <a:cs typeface=".MS Ariana Zar {Megasoft}" panose="02010400000000000000" pitchFamily="2" charset="-78"/>
            </a:endParaRPr>
          </a:p>
          <a:p>
            <a:pPr lvl="0"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حمزه شنواری او تصوف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(Hamza </a:t>
            </a:r>
            <a:r>
              <a:rPr lang="en-GB" sz="3000" b="1" dirty="0" err="1">
                <a:latin typeface="Times New Roman" panose="02020603050405020304" pitchFamily="18" charset="0"/>
                <a:cs typeface=".MS Ariana Zar {Megasoft}" panose="02010400000000000000" pitchFamily="2" charset="-78"/>
              </a:rPr>
              <a:t>Shinwari</a:t>
            </a:r>
            <a:r>
              <a:rPr lang="en-GB" sz="3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&amp; Mysticism</a:t>
            </a:r>
            <a:r>
              <a:rPr lang="en-GB" sz="30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)                        : </a:t>
            </a:r>
            <a:endParaRPr lang="en-GB" sz="30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GB" sz="30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533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>
                <a:cs typeface="Pashto Kror {Asiatype}" panose="00000400000000000000" pitchFamily="2" charset="-78"/>
              </a:rPr>
              <a:t>مجوزه کتابونه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(Recommended Books):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8582"/>
            <a:ext cx="9814070" cy="4779817"/>
          </a:xfrm>
        </p:spPr>
        <p:txBody>
          <a:bodyPr>
            <a:normAutofit fontScale="85000" lnSpcReduction="20000"/>
          </a:bodyPr>
          <a:lstStyle/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خوشحال خان خټک: دوست محمد خان کامل مومند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کليات خوشحال خان خټک: مرتب سيد رسول رسا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رحمان بابا: دوست محمد خان کامل مومند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ديوان عبدالقادرخان خټک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ديوان  کاظم خان شيدا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ديوان رحمان بابا: مرتب حبيب الله رفيع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ديواني مقدمه: هدايت الله نعيم 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کليات حمزه </a:t>
            </a:r>
            <a:r>
              <a:rPr lang="ps-AF" dirty="0" smtClean="0">
                <a:cs typeface="Pashto Kror {Asiatype}" panose="00000400000000000000" pitchFamily="2" charset="-78"/>
              </a:rPr>
              <a:t>شينواری</a:t>
            </a:r>
            <a:endParaRPr lang="en-US" dirty="0" smtClean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 smtClean="0">
                <a:cs typeface="Pashto Kror {Asiatype}" panose="00000400000000000000" pitchFamily="2" charset="-78"/>
              </a:rPr>
              <a:t>تصوف او ادب، اجمل ښکلی </a:t>
            </a:r>
            <a:endParaRPr lang="en-US" dirty="0" smtClean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smtClean="0">
                <a:cs typeface="Pashto Kror {Asiatype}" panose="00000400000000000000" pitchFamily="2" charset="-78"/>
              </a:rPr>
              <a:t>تصوف (افسانې او حقيقت)    سعد الله جان برق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امدادي</a:t>
            </a:r>
            <a:r>
              <a:rPr lang="ar-SA" dirty="0">
                <a:cs typeface="Pashto Kror {Asiatype}" panose="00000400000000000000" pitchFamily="2" charset="-78"/>
              </a:rPr>
              <a:t> کتابونه</a:t>
            </a:r>
            <a:r>
              <a:rPr lang="ps-AF" dirty="0">
                <a:cs typeface="Pashto Kror {Asiatype}" panose="00000400000000000000" pitchFamily="2" charset="-78"/>
              </a:rPr>
              <a:t>: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رحماني خم: حبيب الله رفيع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lvl="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د خوشحال خټک يو شعر: حمزه شينواری</a:t>
            </a:r>
            <a:endParaRPr lang="en-GB" dirty="0">
              <a:cs typeface="Pashto Kror {Asiatype}" panose="00000400000000000000" pitchFamily="2" charset="-78"/>
            </a:endParaRPr>
          </a:p>
          <a:p>
            <a:pPr marL="514350" indent="-514350" algn="r" rtl="1">
              <a:buFont typeface="+mj-lt"/>
              <a:buAutoNum type="romanUcPeriod"/>
            </a:pPr>
            <a:r>
              <a:rPr lang="ps-AF" dirty="0">
                <a:cs typeface="Pashto Kror {Asiatype}" panose="00000400000000000000" pitchFamily="2" charset="-78"/>
              </a:rPr>
              <a:t>ديوان رحمان بابا: مرتب سيد رسول رسا</a:t>
            </a:r>
            <a:endParaRPr lang="en-GB" dirty="0">
              <a:cs typeface="Pashto Kror {Asiatype}" panose="00000400000000000000" pitchFamily="2" charset="-78"/>
            </a:endParaRPr>
          </a:p>
          <a:p>
            <a:pPr algn="r" rt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6104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193</TotalTime>
  <Words>277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.MS Ariana Zar {Megasoft}</vt:lpstr>
      <vt:lpstr>Arial</vt:lpstr>
      <vt:lpstr>Century Gothic</vt:lpstr>
      <vt:lpstr>Pashto Kror {Asiatype}</vt:lpstr>
      <vt:lpstr>Times New Roman</vt:lpstr>
      <vt:lpstr>Wingdings</vt:lpstr>
      <vt:lpstr>Wingdings 3</vt:lpstr>
      <vt:lpstr>Ion</vt:lpstr>
      <vt:lpstr>خاکه:  (Outline) </vt:lpstr>
      <vt:lpstr>(Contents): سرليک </vt:lpstr>
      <vt:lpstr>(Contents): سرليک </vt:lpstr>
      <vt:lpstr>مجوزه کتابونه(Recommended Books):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خاکه:  (Outline) </dc:title>
  <dc:creator>Windows User</dc:creator>
  <cp:lastModifiedBy>Windows User</cp:lastModifiedBy>
  <cp:revision>53</cp:revision>
  <dcterms:created xsi:type="dcterms:W3CDTF">2020-06-07T16:07:04Z</dcterms:created>
  <dcterms:modified xsi:type="dcterms:W3CDTF">2020-06-11T13:55:45Z</dcterms:modified>
</cp:coreProperties>
</file>