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E9AE3-49C4-40FF-81E1-EDB60032C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12358D-2E65-467C-B346-3997518A80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42E18-05EE-422F-B43D-30BE7EBCB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03A1-3981-49AC-9D73-1A0C79EFCCF4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EC99C-CFF8-4D27-8372-F53874AE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614C5-3F8F-410E-9F83-EA1987B7B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726B-E129-4C10-91E5-3D4D0C234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927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12D3E-3B1C-4DE6-B836-80CC8AC69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DBF729-A381-4EC7-8FB7-EA25B192AC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F516C-E81C-4A68-8BD1-888C7D7AF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03A1-3981-49AC-9D73-1A0C79EFCCF4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7293A-8E77-4F37-A4AD-7A9F0DC9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6BB0E-0052-4648-A20A-FEA5CF822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726B-E129-4C10-91E5-3D4D0C234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765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1B5AAC-648B-49BB-A564-83A0C3A53F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D443B2-A7D4-4252-817E-7E2A73DB1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9FE4D-727E-486E-A962-333A99534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03A1-3981-49AC-9D73-1A0C79EFCCF4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87D16-644A-44CE-9B40-372EA9253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1489B-F2A2-4EF1-B103-67A40C826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726B-E129-4C10-91E5-3D4D0C234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444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ECBA4-0BDD-4EAB-9E28-8D57574F1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187A8-C777-4B21-BC51-E435BAEEE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3D790-9255-46BC-8ACE-7AAB68336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03A1-3981-49AC-9D73-1A0C79EFCCF4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0EE63-2647-4C8C-91AB-B57E238B9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44854-065C-449D-A2BA-689ABEA3A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726B-E129-4C10-91E5-3D4D0C234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714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B0E2E-6515-4775-BCD6-FECF55E2E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B871F8-E505-4FA7-9607-1DD5462E5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9060E-0D72-428A-9B7D-43146FA1D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03A1-3981-49AC-9D73-1A0C79EFCCF4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BD19B-D9C4-42D2-BADC-C4B4E4903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77C51-C8F0-4100-A63E-E80E2CDDE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726B-E129-4C10-91E5-3D4D0C234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113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31991-95B7-413C-83EE-C25373DC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1D96E-51AC-4AF5-BE93-AEA3634D7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E591E-636D-4EBA-B0D5-AAA9B7F629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E3120C-B437-4F4B-A712-E4F690F4C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03A1-3981-49AC-9D73-1A0C79EFCCF4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980F9A-5138-4CEB-9BB7-5898F6525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DC424-EC69-4700-B1C0-D117C124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726B-E129-4C10-91E5-3D4D0C234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4377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51DF9-8819-459D-9D06-768BD087D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F2D8A-9783-42F5-9FAE-7C8DA58F9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57311-7664-4CA0-A8DE-B025BDFF3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2A9664-157A-4F7F-875F-868DF0ED98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5DE6F2-F001-4481-9386-86BC3A42CD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A96788-CB96-4A63-BE80-4164FF830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03A1-3981-49AC-9D73-1A0C79EFCCF4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423A92-B314-4516-A3EC-064EA6166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15AD2A-26FC-43F9-9770-6609BA3E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726B-E129-4C10-91E5-3D4D0C234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765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398A7-78BF-4D53-85B8-10B258C67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024448-4DB9-4436-8D14-60CCE4C2D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03A1-3981-49AC-9D73-1A0C79EFCCF4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7E5BC8-5455-4270-A647-E12877350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821CD3-C2C0-4AFC-89B6-F3438272B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726B-E129-4C10-91E5-3D4D0C234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71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FF933D-E687-4C83-A227-3B8AF0ED5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03A1-3981-49AC-9D73-1A0C79EFCCF4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903EBE-76CE-46D7-A898-D61B8D0A3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64D032-7BD9-4DD7-BE14-1C8E4FEA9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726B-E129-4C10-91E5-3D4D0C234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949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A65C4-886C-4672-A247-F7C3FA414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E2A87-7CCD-4A18-82C6-C4732AF4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A1FF02-047F-4902-B4E3-688DE77AB1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35EE8B-B463-419B-B8EB-345D9C400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03A1-3981-49AC-9D73-1A0C79EFCCF4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5CFCB1-7984-4F03-93F4-DBE6CF5E3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2636B4-A55E-4960-A5AF-FD93625FB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726B-E129-4C10-91E5-3D4D0C234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11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4742D-DEFB-4532-8526-F2D754004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8160EA-CEB7-47B7-A1AE-F44D2B95C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B17DD-73C3-40DD-9227-7689BDAA4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F9343-12D0-438F-9F26-93C0D8537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03A1-3981-49AC-9D73-1A0C79EFCCF4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F24F6-6CD9-4D16-956B-FB744A84A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57CBD-C46F-407C-97B3-1041BC12B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B726B-E129-4C10-91E5-3D4D0C234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140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F68C4E-A2BF-45BF-87F0-53091C960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DADB9-CFD6-4AA0-8B88-6FF97C118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39C5B-3E53-48E7-8DE7-C587637766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403A1-3981-49AC-9D73-1A0C79EFCCF4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9FCEA-47EF-40F6-9C80-73F8014AA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23C83F-AE70-444E-8687-5D586B61A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B726B-E129-4C10-91E5-3D4D0C2342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994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D20FA-3354-4031-B3BB-7AA5244CE6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Section 4.1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DBDF17-ECF2-4F02-AF28-22949BF9D1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Follow up Exercises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4D933AA4-8B05-4A9B-9334-71E2D8AAA5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58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81"/>
    </mc:Choice>
    <mc:Fallback>
      <p:transition spd="slow" advTm="39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5C258-8937-42F5-80C2-8D929DF6C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 No.1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F96B-BE2B-49EA-86A6-C7C08ABB5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Determine f(0), f(-2) and f(</a:t>
            </a:r>
            <a:r>
              <a:rPr lang="en-GB" dirty="0" err="1"/>
              <a:t>a+b</a:t>
            </a:r>
            <a:r>
              <a:rPr lang="en-GB" dirty="0"/>
              <a:t>)</a:t>
            </a:r>
          </a:p>
          <a:p>
            <a:pPr marL="514350" indent="-514350">
              <a:buAutoNum type="arabicPeriod"/>
            </a:pPr>
            <a:r>
              <a:rPr lang="en-GB" dirty="0"/>
              <a:t>f(x)= 5x-10</a:t>
            </a:r>
          </a:p>
          <a:p>
            <a:pPr marL="0" indent="0">
              <a:buNone/>
            </a:pPr>
            <a:r>
              <a:rPr lang="en-GB" dirty="0"/>
              <a:t>Solution: </a:t>
            </a:r>
          </a:p>
          <a:p>
            <a:pPr marL="0" indent="0">
              <a:buNone/>
            </a:pPr>
            <a:r>
              <a:rPr lang="en-GB" dirty="0"/>
              <a:t>f(0)= 5(0)-10</a:t>
            </a:r>
          </a:p>
          <a:p>
            <a:pPr marL="0" indent="0">
              <a:buNone/>
            </a:pPr>
            <a:r>
              <a:rPr lang="en-GB" dirty="0"/>
              <a:t>      = 0-10</a:t>
            </a:r>
          </a:p>
          <a:p>
            <a:pPr marL="0" indent="0">
              <a:buNone/>
            </a:pPr>
            <a:r>
              <a:rPr lang="en-GB" dirty="0"/>
              <a:t>      = -10</a:t>
            </a:r>
          </a:p>
          <a:p>
            <a:pPr marL="0" indent="0">
              <a:buNone/>
            </a:pPr>
            <a:r>
              <a:rPr lang="en-GB" dirty="0"/>
              <a:t> f(-2)=5(-2)-10</a:t>
            </a:r>
          </a:p>
          <a:p>
            <a:pPr marL="0" indent="0">
              <a:buNone/>
            </a:pPr>
            <a:r>
              <a:rPr lang="en-GB" dirty="0"/>
              <a:t>         = -10-10</a:t>
            </a:r>
          </a:p>
          <a:p>
            <a:pPr marL="0" indent="0">
              <a:buNone/>
            </a:pPr>
            <a:r>
              <a:rPr lang="en-GB" dirty="0"/>
              <a:t>         =-20</a:t>
            </a:r>
          </a:p>
          <a:p>
            <a:pPr marL="0" indent="0">
              <a:buNone/>
            </a:pPr>
            <a:r>
              <a:rPr lang="en-GB" dirty="0"/>
              <a:t> f(</a:t>
            </a:r>
            <a:r>
              <a:rPr lang="en-GB" dirty="0" err="1"/>
              <a:t>a+b</a:t>
            </a:r>
            <a:r>
              <a:rPr lang="en-GB" dirty="0"/>
              <a:t>)=5(</a:t>
            </a:r>
            <a:r>
              <a:rPr lang="en-GB" dirty="0" err="1"/>
              <a:t>a+b</a:t>
            </a:r>
            <a:r>
              <a:rPr lang="en-GB" dirty="0"/>
              <a:t>)-10</a:t>
            </a:r>
          </a:p>
          <a:p>
            <a:pPr marL="0" indent="0">
              <a:buNone/>
            </a:pPr>
            <a:r>
              <a:rPr lang="en-GB" dirty="0"/>
              <a:t>            =5a+5b-10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EDE76D62-400D-406E-96C2-E242433974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0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232"/>
    </mc:Choice>
    <mc:Fallback>
      <p:transition spd="slow" advTm="95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5D6CD-B969-4488-93B9-E1B3B89E3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 No.12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258A0-B0F4-4B70-B14C-F0C1CE579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dirty="0"/>
              <a:t>12. f(u)= -2u</a:t>
            </a:r>
            <a:r>
              <a:rPr lang="en-GB" baseline="30000" dirty="0"/>
              <a:t>3</a:t>
            </a:r>
            <a:r>
              <a:rPr lang="en-GB" dirty="0"/>
              <a:t>+5u</a:t>
            </a:r>
          </a:p>
          <a:p>
            <a:pPr marL="0" indent="0">
              <a:buNone/>
            </a:pPr>
            <a:r>
              <a:rPr lang="en-GB" dirty="0"/>
              <a:t>       determine f(0), f(-2) and f(</a:t>
            </a:r>
            <a:r>
              <a:rPr lang="en-GB" dirty="0" err="1"/>
              <a:t>a+b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Solution:</a:t>
            </a:r>
          </a:p>
          <a:p>
            <a:pPr marL="0" indent="0">
              <a:buNone/>
            </a:pPr>
            <a:r>
              <a:rPr lang="en-GB" dirty="0"/>
              <a:t> f(0)= -2(0)</a:t>
            </a:r>
            <a:r>
              <a:rPr lang="en-GB" baseline="30000" dirty="0"/>
              <a:t>3</a:t>
            </a:r>
            <a:r>
              <a:rPr lang="en-GB" dirty="0"/>
              <a:t>+5(0)</a:t>
            </a:r>
          </a:p>
          <a:p>
            <a:pPr marL="0" indent="0">
              <a:buNone/>
            </a:pPr>
            <a:r>
              <a:rPr lang="en-GB" dirty="0"/>
              <a:t>        =0</a:t>
            </a:r>
          </a:p>
          <a:p>
            <a:pPr marL="0" indent="0">
              <a:buNone/>
            </a:pPr>
            <a:r>
              <a:rPr lang="en-GB" dirty="0"/>
              <a:t>  f(-2)=-2(-2)</a:t>
            </a:r>
            <a:r>
              <a:rPr lang="en-GB" baseline="30000" dirty="0"/>
              <a:t>3</a:t>
            </a:r>
            <a:r>
              <a:rPr lang="en-GB" dirty="0"/>
              <a:t>+5(-2)</a:t>
            </a:r>
          </a:p>
          <a:p>
            <a:pPr marL="0" indent="0">
              <a:buNone/>
            </a:pPr>
            <a:r>
              <a:rPr lang="en-GB" dirty="0"/>
              <a:t>          = -2(-8)+(-10)</a:t>
            </a:r>
          </a:p>
          <a:p>
            <a:pPr marL="0" indent="0">
              <a:buNone/>
            </a:pPr>
            <a:r>
              <a:rPr lang="en-GB" dirty="0"/>
              <a:t>          = 16-10</a:t>
            </a:r>
          </a:p>
          <a:p>
            <a:pPr marL="0" indent="0">
              <a:buNone/>
            </a:pPr>
            <a:r>
              <a:rPr lang="en-GB" dirty="0"/>
              <a:t>          = 6</a:t>
            </a:r>
          </a:p>
          <a:p>
            <a:pPr marL="0" indent="0">
              <a:buNone/>
            </a:pPr>
            <a:r>
              <a:rPr lang="en-GB" dirty="0"/>
              <a:t>f(</a:t>
            </a:r>
            <a:r>
              <a:rPr lang="en-GB" dirty="0" err="1"/>
              <a:t>a+b</a:t>
            </a:r>
            <a:r>
              <a:rPr lang="en-GB" dirty="0"/>
              <a:t>)= -2(</a:t>
            </a:r>
            <a:r>
              <a:rPr lang="en-GB" dirty="0" err="1"/>
              <a:t>a+b</a:t>
            </a:r>
            <a:r>
              <a:rPr lang="en-GB" dirty="0"/>
              <a:t>)</a:t>
            </a:r>
            <a:r>
              <a:rPr lang="en-GB" baseline="30000" dirty="0"/>
              <a:t>3</a:t>
            </a:r>
            <a:r>
              <a:rPr lang="en-GB" dirty="0"/>
              <a:t>+5(</a:t>
            </a:r>
            <a:r>
              <a:rPr lang="en-GB" dirty="0" err="1"/>
              <a:t>a+b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          = (</a:t>
            </a:r>
            <a:r>
              <a:rPr lang="en-GB" dirty="0" err="1"/>
              <a:t>a+b</a:t>
            </a:r>
            <a:r>
              <a:rPr lang="en-GB" dirty="0"/>
              <a:t>)(-2(</a:t>
            </a:r>
            <a:r>
              <a:rPr lang="en-GB" dirty="0" err="1"/>
              <a:t>a+b</a:t>
            </a:r>
            <a:r>
              <a:rPr lang="en-GB" dirty="0"/>
              <a:t>)</a:t>
            </a:r>
            <a:r>
              <a:rPr lang="en-GB" baseline="30000" dirty="0"/>
              <a:t>2  </a:t>
            </a:r>
            <a:r>
              <a:rPr lang="en-GB" dirty="0"/>
              <a:t>+5)</a:t>
            </a:r>
          </a:p>
          <a:p>
            <a:pPr marL="0" indent="0">
              <a:buNone/>
            </a:pPr>
            <a:r>
              <a:rPr lang="en-GB" dirty="0"/>
              <a:t>          = (</a:t>
            </a:r>
            <a:r>
              <a:rPr lang="en-GB" dirty="0" err="1"/>
              <a:t>a+b</a:t>
            </a:r>
            <a:r>
              <a:rPr lang="en-GB" dirty="0"/>
              <a:t>)(-2a</a:t>
            </a:r>
            <a:r>
              <a:rPr lang="en-GB" baseline="30000" dirty="0"/>
              <a:t>2</a:t>
            </a:r>
            <a:r>
              <a:rPr lang="en-GB" dirty="0"/>
              <a:t>-2b</a:t>
            </a:r>
            <a:r>
              <a:rPr lang="en-GB" baseline="30000" dirty="0"/>
              <a:t>2</a:t>
            </a:r>
            <a:r>
              <a:rPr lang="en-GB" dirty="0"/>
              <a:t>-4ab+5)</a:t>
            </a:r>
          </a:p>
          <a:p>
            <a:pPr marL="0" indent="0">
              <a:buNone/>
            </a:pPr>
            <a:r>
              <a:rPr lang="en-GB" dirty="0"/>
              <a:t>          = -2a</a:t>
            </a:r>
            <a:r>
              <a:rPr lang="en-GB" baseline="30000" dirty="0"/>
              <a:t>3</a:t>
            </a:r>
            <a:r>
              <a:rPr lang="en-GB" dirty="0"/>
              <a:t>-2ab</a:t>
            </a:r>
            <a:r>
              <a:rPr lang="en-GB" baseline="30000" dirty="0"/>
              <a:t>2</a:t>
            </a:r>
            <a:r>
              <a:rPr lang="en-GB" dirty="0"/>
              <a:t>-4a</a:t>
            </a:r>
            <a:r>
              <a:rPr lang="en-GB" baseline="30000" dirty="0"/>
              <a:t>2</a:t>
            </a:r>
            <a:r>
              <a:rPr lang="en-GB" dirty="0"/>
              <a:t>b+5a-2a</a:t>
            </a:r>
            <a:r>
              <a:rPr lang="en-GB" baseline="30000" dirty="0"/>
              <a:t>2</a:t>
            </a:r>
            <a:r>
              <a:rPr lang="en-GB" dirty="0"/>
              <a:t>b-2b</a:t>
            </a:r>
            <a:r>
              <a:rPr lang="en-GB" baseline="30000" dirty="0"/>
              <a:t>3</a:t>
            </a:r>
            <a:r>
              <a:rPr lang="en-GB" dirty="0"/>
              <a:t>-4ab</a:t>
            </a:r>
            <a:r>
              <a:rPr lang="en-GB" baseline="30000" dirty="0"/>
              <a:t>2</a:t>
            </a:r>
            <a:r>
              <a:rPr lang="en-GB" dirty="0"/>
              <a:t>+5b</a:t>
            </a:r>
          </a:p>
          <a:p>
            <a:pPr marL="0" indent="0">
              <a:buNone/>
            </a:pPr>
            <a:r>
              <a:rPr lang="en-GB" dirty="0"/>
              <a:t>          = -2a</a:t>
            </a:r>
            <a:r>
              <a:rPr lang="en-GB" baseline="30000" dirty="0"/>
              <a:t>3</a:t>
            </a:r>
            <a:r>
              <a:rPr lang="en-GB" dirty="0"/>
              <a:t>-6ab</a:t>
            </a:r>
            <a:r>
              <a:rPr lang="en-GB" baseline="30000" dirty="0"/>
              <a:t>2</a:t>
            </a:r>
            <a:r>
              <a:rPr lang="en-GB" dirty="0"/>
              <a:t>-6a</a:t>
            </a:r>
            <a:r>
              <a:rPr lang="en-GB" baseline="30000" dirty="0"/>
              <a:t>2</a:t>
            </a:r>
            <a:r>
              <a:rPr lang="en-GB" dirty="0"/>
              <a:t>b-2b</a:t>
            </a:r>
            <a:r>
              <a:rPr lang="en-GB" baseline="30000" dirty="0"/>
              <a:t>3</a:t>
            </a:r>
            <a:r>
              <a:rPr lang="en-GB" dirty="0"/>
              <a:t>+5a+5b</a:t>
            </a:r>
          </a:p>
          <a:p>
            <a:pPr marL="0" indent="0">
              <a:buNone/>
            </a:pPr>
            <a:r>
              <a:rPr lang="en-GB" dirty="0"/>
              <a:t>          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172436CA-E192-466E-9938-36F8207C88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93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31"/>
    </mc:Choice>
    <mc:Fallback>
      <p:transition spd="slow" advTm="53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39D1D-475C-4137-BFA1-EE2363F3B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 No. 17 and 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9951DE-F4CE-4357-A340-0E96D48044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Determine the domain of the function</a:t>
                </a:r>
              </a:p>
              <a:p>
                <a:pPr marL="0" indent="0">
                  <a:buNone/>
                </a:pPr>
                <a:r>
                  <a:rPr lang="en-GB" dirty="0"/>
                  <a:t>17. f(x)=-10</a:t>
                </a:r>
              </a:p>
              <a:p>
                <a:pPr marL="0" indent="0">
                  <a:buNone/>
                </a:pPr>
                <a:r>
                  <a:rPr lang="en-GB" dirty="0"/>
                  <a:t>Solution: all real numbers</a:t>
                </a:r>
              </a:p>
              <a:p>
                <a:pPr marL="0" indent="0">
                  <a:buNone/>
                </a:pPr>
                <a:r>
                  <a:rPr lang="en-GB" dirty="0"/>
                  <a:t>25.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+4</m:t>
                        </m:r>
                      </m:e>
                    </m:rad>
                  </m:oMath>
                </a14:m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Solution: x can assume any value for which expression under the square root is positive or zero because we are considering real valued function.</a:t>
                </a:r>
              </a:p>
              <a:p>
                <a:pPr marL="0" indent="0">
                  <a:buNone/>
                </a:pPr>
                <a:r>
                  <a:rPr lang="en-GB" dirty="0"/>
                  <a:t>So x+4≥ 0</a:t>
                </a:r>
              </a:p>
              <a:p>
                <a:pPr marL="0" indent="0">
                  <a:buNone/>
                </a:pPr>
                <a:r>
                  <a:rPr lang="en-GB"/>
                  <a:t>    x ≥-4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9951DE-F4CE-4357-A340-0E96D48044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217" t="-2241" b="-37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0D642DF5-7244-4D35-BACF-AD6872FFA8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32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618"/>
    </mc:Choice>
    <mc:Fallback>
      <p:transition spd="slow" advTm="274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277</Words>
  <Application>Microsoft Office PowerPoint</Application>
  <PresentationFormat>Widescreen</PresentationFormat>
  <Paragraphs>38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Cambria Math</vt:lpstr>
      <vt:lpstr>Office Theme</vt:lpstr>
      <vt:lpstr>Section 4.1</vt:lpstr>
      <vt:lpstr>Question No.1</vt:lpstr>
      <vt:lpstr>Question No.12</vt:lpstr>
      <vt:lpstr>Question No. 17 and 25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4.1</dc:title>
  <dc:creator>Zaheeruddin</dc:creator>
  <cp:lastModifiedBy>Zaheeruddin</cp:lastModifiedBy>
  <cp:revision>7</cp:revision>
  <dcterms:created xsi:type="dcterms:W3CDTF">2020-06-08T01:57:14Z</dcterms:created>
  <dcterms:modified xsi:type="dcterms:W3CDTF">2020-06-08T03:50:13Z</dcterms:modified>
</cp:coreProperties>
</file>