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4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0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E6EE-8327-49ED-926B-57E12AA10BA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F582-37DE-4FDC-9442-560318277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1819"/>
            <a:ext cx="9860924" cy="6130343"/>
          </a:xfrm>
        </p:spPr>
        <p:txBody>
          <a:bodyPr>
            <a:normAutofit/>
          </a:bodyPr>
          <a:lstStyle/>
          <a:p>
            <a:r>
              <a:rPr lang="ps-AF" sz="4400" dirty="0" smtClean="0"/>
              <a:t>دويم ليکچر    {کره کتنه }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    تنقيص و څه ته وائ .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 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   تخليق و څه ته وائ .</a:t>
            </a:r>
          </a:p>
          <a:p>
            <a:pPr algn="r"/>
            <a:endParaRPr lang="ps-AF" sz="3600" dirty="0"/>
          </a:p>
          <a:p>
            <a:pPr algn="r"/>
            <a:r>
              <a:rPr lang="ps-AF" sz="3600" dirty="0" smtClean="0"/>
              <a:t>        تحقيق و څه ته وائ .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     </a:t>
            </a:r>
          </a:p>
          <a:p>
            <a:pPr algn="r"/>
            <a:endParaRPr lang="en-US"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6628" y="1656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963" y="436366"/>
            <a:ext cx="10170018" cy="6246254"/>
          </a:xfrm>
        </p:spPr>
        <p:txBody>
          <a:bodyPr>
            <a:normAutofit/>
          </a:bodyPr>
          <a:lstStyle/>
          <a:p>
            <a:r>
              <a:rPr lang="ps-AF" sz="5400" dirty="0" smtClean="0"/>
              <a:t>تنقيص</a:t>
            </a:r>
          </a:p>
          <a:p>
            <a:r>
              <a:rPr lang="ps-AF" sz="5400" dirty="0" smtClean="0"/>
              <a:t> </a:t>
            </a:r>
          </a:p>
          <a:p>
            <a:r>
              <a:rPr lang="ps-AF" sz="4000" dirty="0"/>
              <a:t> </a:t>
            </a:r>
            <a:r>
              <a:rPr lang="ps-AF" sz="4000" dirty="0" smtClean="0"/>
              <a:t>   د ېوې فنپارې څخه نقص رائستلو ته تنقيص وئيل کيږي</a:t>
            </a:r>
          </a:p>
          <a:p>
            <a:r>
              <a:rPr lang="ps-AF" sz="4000" dirty="0"/>
              <a:t> </a:t>
            </a:r>
            <a:r>
              <a:rPr lang="ps-AF" sz="4000" dirty="0" smtClean="0"/>
              <a:t>   د بيلګي په توګه يوازي د فنپارې هغه اړخ ښکاره کول </a:t>
            </a:r>
          </a:p>
          <a:p>
            <a:r>
              <a:rPr lang="ps-AF" sz="4000" dirty="0"/>
              <a:t> </a:t>
            </a:r>
            <a:r>
              <a:rPr lang="ps-AF" sz="4000" dirty="0" smtClean="0"/>
              <a:t>   چي خامي يا کمزوري ورته وئيلائ سو .صرف د ېوه </a:t>
            </a:r>
          </a:p>
          <a:p>
            <a:r>
              <a:rPr lang="ps-AF" sz="4000" dirty="0"/>
              <a:t> </a:t>
            </a:r>
            <a:r>
              <a:rPr lang="ps-AF" sz="4000" dirty="0" smtClean="0"/>
              <a:t>   تخليق پر نمګړتياوو باندي نظر و لرو .خوبي يا ښيګڼي                                يه په نظر کښي نه ولرو په  اصطلاح کښي ورته تنقيص     وئيل کيږي .</a:t>
            </a:r>
          </a:p>
          <a:p>
            <a:r>
              <a:rPr lang="ps-AF" sz="4000" dirty="0"/>
              <a:t> </a:t>
            </a:r>
            <a:r>
              <a:rPr lang="ps-AF" sz="4000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087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828" y="450761"/>
            <a:ext cx="9955369" cy="6194738"/>
          </a:xfrm>
        </p:spPr>
        <p:txBody>
          <a:bodyPr>
            <a:normAutofit/>
          </a:bodyPr>
          <a:lstStyle/>
          <a:p>
            <a:r>
              <a:rPr lang="ps-AF" sz="4800" dirty="0" smtClean="0"/>
              <a:t>تخليق</a:t>
            </a:r>
          </a:p>
          <a:p>
            <a:pPr algn="r"/>
            <a:r>
              <a:rPr lang="ps-AF" sz="3600" dirty="0" smtClean="0"/>
              <a:t>د ټولو فنونو مشترکه او بنيادي اصطلاح د تخليق په اړوند يوه ده چي معنا يي ده د عدم {نېستي} څخه يو شی په وجود کښي راوستلو ته وئيل کيږي .</a:t>
            </a:r>
          </a:p>
          <a:p>
            <a:pPr algn="r"/>
            <a:r>
              <a:rPr lang="ps-AF" sz="3600" dirty="0" smtClean="0"/>
              <a:t>په لغت کښي تخليق و پيدائش ته وئيل کيږي </a:t>
            </a:r>
          </a:p>
          <a:p>
            <a:pPr algn="r"/>
            <a:r>
              <a:rPr lang="ps-AF" sz="3600" dirty="0" smtClean="0"/>
              <a:t>کوم يو شی چي وجود نه لري او يو خالق يي په وجود کښي راولي دغه شی د خالق تخليق دي لکه</a:t>
            </a:r>
          </a:p>
          <a:p>
            <a:pPr algn="r"/>
            <a:r>
              <a:rPr lang="ps-AF" sz="3600" dirty="0" smtClean="0"/>
              <a:t>کائنات د خدائ پاک تخليق دئ</a:t>
            </a:r>
          </a:p>
          <a:p>
            <a:pPr algn="r"/>
            <a:r>
              <a:rPr lang="ps-AF" sz="3600" dirty="0" smtClean="0"/>
              <a:t>کله چي د کائناتو خبره کوو نو بيا انسان ‘ حيوان ‘درخته’صحرا دريابونه غرض هر څه په کائناتو کښي راځي.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05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1" y="193183"/>
            <a:ext cx="11127346" cy="6465194"/>
          </a:xfrm>
        </p:spPr>
        <p:txBody>
          <a:bodyPr>
            <a:normAutofit/>
          </a:bodyPr>
          <a:lstStyle/>
          <a:p>
            <a:pPr algn="r"/>
            <a:r>
              <a:rPr lang="ps-AF" sz="3600" dirty="0" smtClean="0"/>
              <a:t>په کائناتو کښي چي کله انسان يو نوي شی په وجود کښي راولي هغه ته انساني تخليق وئيل کيږي </a:t>
            </a:r>
          </a:p>
          <a:p>
            <a:pPr algn="r"/>
            <a:r>
              <a:rPr lang="ps-AF" sz="3600" dirty="0" smtClean="0"/>
              <a:t>انساني تخليق بېلابېل انواع {قسمونه} لري لکه څنګه چي علوم جلا جلا دي هم دغه رنګه تخليقات جلا جلا دي </a:t>
            </a:r>
          </a:p>
          <a:p>
            <a:pPr algn="r"/>
            <a:r>
              <a:rPr lang="ps-AF" sz="3600" dirty="0" smtClean="0"/>
              <a:t>زموږ تعلق د ادبياتو سره دئ نو موږ تخليق ته د ادبياتو له لاري ګورو .</a:t>
            </a:r>
          </a:p>
          <a:p>
            <a:pPr algn="r"/>
            <a:r>
              <a:rPr lang="ps-AF" sz="3600" dirty="0" smtClean="0"/>
              <a:t>په ادبياتو کښي تخليق د دريافت په معنا هم اخستل کيږي</a:t>
            </a:r>
          </a:p>
          <a:p>
            <a:pPr algn="r"/>
            <a:r>
              <a:rPr lang="ps-AF" sz="3600" dirty="0"/>
              <a:t> </a:t>
            </a:r>
            <a:r>
              <a:rPr lang="ps-AF" sz="3600" dirty="0" smtClean="0"/>
              <a:t>  “چي کله موږ د ادبي تخليق خبره کوو نو بايد د دريافت په په معنا کښي واخلو ادبي تخليق يو نوی هيئت دريافتوي يا يو فکر دريافتوي .د دريافت څخه مراد دا دی څي د هغه اجزا موجود دي هغه ته نوی شکل ورکول دي”   {د کره کتني اصطلاحات ډاکټر نصيب اللله سيماب}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890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2" y="605307"/>
            <a:ext cx="11203546" cy="6061053"/>
          </a:xfrm>
        </p:spPr>
        <p:txBody>
          <a:bodyPr>
            <a:normAutofit/>
          </a:bodyPr>
          <a:lstStyle/>
          <a:p>
            <a:pPr algn="r"/>
            <a:r>
              <a:rPr lang="ps-AF" sz="4000" dirty="0" smtClean="0"/>
              <a:t>موږ وئيلائ سو چي که څه هم دريافت او تخليق په خپلو کښي پوره پوره نزدېکت لري خو په باريک بيني سره فرق هم لري .</a:t>
            </a:r>
          </a:p>
          <a:p>
            <a:pPr algn="r"/>
            <a:r>
              <a:rPr lang="ps-AF" sz="4000" dirty="0" smtClean="0"/>
              <a:t>په ادبياتو کښي په عامه توګه تخليق لفظ مروج او مستعمل دی </a:t>
            </a:r>
          </a:p>
          <a:p>
            <a:pPr algn="r"/>
            <a:r>
              <a:rPr lang="ps-AF" sz="4000" dirty="0" smtClean="0"/>
              <a:t>ځيني تخليقات د ضرورت په وخت کښي کيږي لکه سائنسي تخليقات چي د کوم شی ضرورت سی هغه جوړ کړي .</a:t>
            </a:r>
          </a:p>
          <a:p>
            <a:pPr algn="r"/>
            <a:r>
              <a:rPr lang="ps-AF" sz="4000" dirty="0" smtClean="0"/>
              <a:t>خو هر تخليق ته ذهني صلاحيت اساسي وي .</a:t>
            </a:r>
          </a:p>
          <a:p>
            <a:pPr algn="r"/>
            <a:r>
              <a:rPr lang="ps-AF" sz="4000" dirty="0" smtClean="0"/>
              <a:t>ادبي تخليقات که څه هم اجزا يې وجود لري خو هغه په يوه هئيت کښي سره پېوند کول د تخليق کار هنر دی .</a:t>
            </a:r>
          </a:p>
          <a:p>
            <a:pPr algn="r"/>
            <a:r>
              <a:rPr lang="ps-AF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75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0152"/>
            <a:ext cx="11990230" cy="6767848"/>
          </a:xfrm>
        </p:spPr>
        <p:txBody>
          <a:bodyPr>
            <a:normAutofit lnSpcReduction="10000"/>
          </a:bodyPr>
          <a:lstStyle/>
          <a:p>
            <a:pPr algn="ctr" rtl="1"/>
            <a:r>
              <a:rPr lang="ps-AF" sz="4800" dirty="0" smtClean="0"/>
              <a:t> تحقيق</a:t>
            </a:r>
          </a:p>
          <a:p>
            <a:pPr algn="r" rtl="1"/>
            <a:r>
              <a:rPr lang="ps-AF" sz="3600" dirty="0" smtClean="0"/>
              <a:t>تحقيق چي پښتو کښي ورته پلټنه وئيل کيږي په انګريزي کښي ورته </a:t>
            </a:r>
            <a:r>
              <a:rPr lang="en-US" sz="3600" dirty="0" smtClean="0"/>
              <a:t>research</a:t>
            </a:r>
            <a:r>
              <a:rPr lang="ps-AF" sz="3600" dirty="0"/>
              <a:t> </a:t>
            </a:r>
            <a:r>
              <a:rPr lang="ps-AF" sz="3600" dirty="0" smtClean="0"/>
              <a:t> وئيل کيږي د عام ژوند سره ګام په ګام تړلي عمل دی .</a:t>
            </a:r>
          </a:p>
          <a:p>
            <a:pPr algn="r" rtl="1"/>
            <a:r>
              <a:rPr lang="ps-AF" sz="3600" dirty="0" smtClean="0"/>
              <a:t>د هر نامعلوم  شی په اړوند معلومات حاصلولو ته تحقيق وئيل کيږي .</a:t>
            </a:r>
          </a:p>
          <a:p>
            <a:pPr algn="r" rtl="1"/>
            <a:r>
              <a:rPr lang="ps-AF" sz="3600" dirty="0" smtClean="0"/>
              <a:t>د تحقيق  د ابتدا په حواله ډير نظريات سته خو ټول په اخر کښي و دې نتيجې ته رسيږي چي د انساني ژوند د ابتدا سره سم د تحقيق ابتدا سوې ده </a:t>
            </a:r>
          </a:p>
          <a:p>
            <a:pPr algn="r" rtl="1"/>
            <a:r>
              <a:rPr lang="ps-AF" sz="3600" dirty="0" smtClean="0"/>
              <a:t>ډاکټر اسلم اديب په خپل لکلي اثر “تحقيق کی بنيادي</a:t>
            </a:r>
            <a:r>
              <a:rPr lang="ur-PK" sz="3600" dirty="0" smtClean="0"/>
              <a:t>ں</a:t>
            </a:r>
            <a:r>
              <a:rPr lang="ps-AF" sz="3600" dirty="0" smtClean="0"/>
              <a:t>”کښي ليکي</a:t>
            </a:r>
          </a:p>
          <a:p>
            <a:pPr algn="r" rtl="1"/>
            <a:r>
              <a:rPr lang="ps-AF" sz="3600" dirty="0" smtClean="0"/>
              <a:t>ترجمه . چي کله انسان ټولينز ژوند کول شروع کړی نو د ذاتي ژوند څخه ليري په ټولينز ډول باندي په ستونځو د پوهېدلو او د اوارولو هڅي مخي ته رالې.د ښکارد پاره د ډبري څخه تېره </a:t>
            </a:r>
            <a:r>
              <a:rPr lang="ps-AF" sz="3600" dirty="0" smtClean="0"/>
              <a:t>ډبره د تېرې ډبري څخه لرګی ‘د لرګی څخه ازغن لرګی او بيا وسپنه او نېزه په وجود کښي راغله.د غه په ذاتي تجربه باندي ولاړه تحقيقي ارتقا وه.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03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3182"/>
            <a:ext cx="10984607" cy="6413679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ps-AF" sz="3600" dirty="0" smtClean="0"/>
              <a:t>جناب خليل باور صاحب په خپل کتاب “د تحقيق لارښود” کښي د تحقيق په حواله داسي ليکي</a:t>
            </a:r>
          </a:p>
          <a:p>
            <a:pPr algn="ctr" rtl="1"/>
            <a:r>
              <a:rPr lang="ps-AF" dirty="0" smtClean="0"/>
              <a:t>   </a:t>
            </a:r>
            <a:r>
              <a:rPr lang="ps-AF" sz="3600" dirty="0" smtClean="0"/>
              <a:t>تحقيق په اصل کښي د عربي ژبي توری دی چي معنا يې ده پلټنه .حقيقت معلومونه ‘حقيقت ته د رسېدو دپاره خبره سپړونه ‘خو په اصطلاح کښي داسي مطالعې ته وائ په کوم کښي چي د موجودو موادو دوباره جاج اخستل وي ‘نامعلوم معلومول وي . </a:t>
            </a:r>
          </a:p>
          <a:p>
            <a:pPr algn="ctr" rtl="1"/>
            <a:r>
              <a:rPr lang="ps-AF" sz="3600" dirty="0" smtClean="0"/>
              <a:t>دغه رنګه ګڼو پوهانو د تحقيق په حواله خپلي رائ ورکړي دی </a:t>
            </a:r>
          </a:p>
          <a:p>
            <a:pPr algn="ctr" rtl="1"/>
            <a:r>
              <a:rPr lang="ps-AF" sz="3600" dirty="0" smtClean="0"/>
              <a:t>خو موږ و دې نتيجې ته رسيږو چي تحقيق په اصطلاح کښي و دې ته وئيل کيږي </a:t>
            </a:r>
          </a:p>
          <a:p>
            <a:pPr algn="ctr" rtl="1"/>
            <a:r>
              <a:rPr lang="ps-AF" sz="3600" dirty="0" smtClean="0"/>
              <a:t>چي د نامعلوم و ناموجود حقيقتونو پلټنه  د معلوم او موجودو حقائقو د نوي سره څخه تشرح کولو ته تحقيق وئيل کيږي په دې انداز چي د علومو او فنونو د پراختيا سبب و ګرځي </a:t>
            </a:r>
          </a:p>
          <a:p>
            <a:pPr algn="ctr" rtl="1"/>
            <a:r>
              <a:rPr lang="ps-AF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224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10"/>
            <a:ext cx="10688392" cy="6061053"/>
          </a:xfrm>
        </p:spPr>
        <p:txBody>
          <a:bodyPr/>
          <a:lstStyle/>
          <a:p>
            <a:pPr algn="just" rtl="1"/>
            <a:r>
              <a:rPr lang="ps-AF" dirty="0" smtClean="0"/>
              <a:t>    </a:t>
            </a:r>
            <a:r>
              <a:rPr lang="ps-AF" sz="3600" dirty="0" smtClean="0"/>
              <a:t>تاسو د پورته ورکړل سوي ليکچر په اړوند دغه کتابونه کتلائ سی.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د تحقيق لارښود                 خليل باور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تحقيق کی بنيادي</a:t>
            </a:r>
            <a:r>
              <a:rPr lang="ur-PK" sz="3600" dirty="0" smtClean="0"/>
              <a:t>ں</a:t>
            </a:r>
            <a:r>
              <a:rPr lang="ps-AF" sz="3600" dirty="0" smtClean="0"/>
              <a:t>               ډاکټر اسلم اديب 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د کره کتني اصطلاحات        ډاکټر نصيب الله سيماب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تنقيد په پښتو ادب کښي         پروفېسرحنيف خليل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تنقيدي دبستان                   ډاکټرسليم اختر  </a:t>
            </a:r>
          </a:p>
          <a:p>
            <a:pPr algn="just" rtl="1"/>
            <a:r>
              <a:rPr lang="ps-AF" sz="3600" dirty="0" smtClean="0"/>
              <a:t>   ادب تنقيد او فکر               پروفېسر رب نواز مائل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په ګوګل کښي تاسو کتابتون .</a:t>
            </a:r>
            <a:r>
              <a:rPr lang="en-US" sz="3600" dirty="0" smtClean="0"/>
              <a:t>com</a:t>
            </a:r>
            <a:r>
              <a:rPr lang="ps-AF" sz="3600" dirty="0" smtClean="0"/>
              <a:t> هم د دغه کتابونو د پاره کتلائ </a:t>
            </a:r>
          </a:p>
          <a:p>
            <a:pPr algn="just" rtl="1"/>
            <a:r>
              <a:rPr lang="ps-AF" sz="3600" dirty="0"/>
              <a:t> </a:t>
            </a:r>
            <a:r>
              <a:rPr lang="ps-AF" sz="3600" dirty="0" smtClean="0"/>
              <a:t>  سی..زما د ټليفون شمېره ده  </a:t>
            </a:r>
            <a:r>
              <a:rPr lang="ur-PK" sz="3600" dirty="0" smtClean="0"/>
              <a:t>03013713511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2231" y="1269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781</Words>
  <Application>Microsoft Office PowerPoint</Application>
  <PresentationFormat>Widescreen</PresentationFormat>
  <Paragraphs>54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2020-06-04T18:58:37Z</dcterms:created>
  <dcterms:modified xsi:type="dcterms:W3CDTF">2020-06-07T18:06:13Z</dcterms:modified>
</cp:coreProperties>
</file>