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2E56-429F-4174-8C3F-281154DF5772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C978-0B26-4D09-8E6B-F68ABBA2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1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2E56-429F-4174-8C3F-281154DF5772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C978-0B26-4D09-8E6B-F68ABBA2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1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2E56-429F-4174-8C3F-281154DF5772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C978-0B26-4D09-8E6B-F68ABBA2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6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2E56-429F-4174-8C3F-281154DF5772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C978-0B26-4D09-8E6B-F68ABBA2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9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2E56-429F-4174-8C3F-281154DF5772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C978-0B26-4D09-8E6B-F68ABBA2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6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2E56-429F-4174-8C3F-281154DF5772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C978-0B26-4D09-8E6B-F68ABBA2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2E56-429F-4174-8C3F-281154DF5772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C978-0B26-4D09-8E6B-F68ABBA2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2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2E56-429F-4174-8C3F-281154DF5772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C978-0B26-4D09-8E6B-F68ABBA2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2E56-429F-4174-8C3F-281154DF5772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C978-0B26-4D09-8E6B-F68ABBA2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0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2E56-429F-4174-8C3F-281154DF5772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C978-0B26-4D09-8E6B-F68ABBA2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2E56-429F-4174-8C3F-281154DF5772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C978-0B26-4D09-8E6B-F68ABBA2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6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2E56-429F-4174-8C3F-281154DF5772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8C978-0B26-4D09-8E6B-F68ABBA2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01688"/>
            <a:ext cx="830421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98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15" y="1601369"/>
            <a:ext cx="6023370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04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15" y="1601369"/>
            <a:ext cx="6023370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5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15" y="1601369"/>
            <a:ext cx="6023370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1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15" y="1601369"/>
            <a:ext cx="6023370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45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73" y="1600200"/>
            <a:ext cx="58144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54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15" y="1601369"/>
            <a:ext cx="6023370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1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24800" cy="574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6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15" y="1601369"/>
            <a:ext cx="6023370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47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1369"/>
            <a:ext cx="7315200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02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1684" y="1481138"/>
            <a:ext cx="602831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92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49" y="1600200"/>
            <a:ext cx="601850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49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458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24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15" y="1601369"/>
            <a:ext cx="6023370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493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zahoor ahmed</dc:creator>
  <cp:lastModifiedBy>zahoor ahmed</cp:lastModifiedBy>
  <cp:revision>2</cp:revision>
  <dcterms:created xsi:type="dcterms:W3CDTF">2020-05-14T19:24:09Z</dcterms:created>
  <dcterms:modified xsi:type="dcterms:W3CDTF">2020-05-14T19:38:42Z</dcterms:modified>
</cp:coreProperties>
</file>