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55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66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716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5086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379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692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719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096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850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966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698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68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560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04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37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11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94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C490B03-B214-4767-A494-941E0FFAF5FE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FFAC8-20A4-4D74-94C4-C0EC4D1A15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513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5490" y="452718"/>
            <a:ext cx="5541819" cy="1400530"/>
          </a:xfrm>
        </p:spPr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د تصوف تاريخ: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45673"/>
            <a:ext cx="8946541" cy="450272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ps-AF" sz="2800" dirty="0" smtClean="0"/>
              <a:t>تصوف يوه نړيواله مفکوره ده چي په مختلفو مهذبونو او قامونو کښې وجود لري. تر اسلامي تصوف وړاندي د تصوف پر تاريخ باندي يو لنډ نظراچوو.</a:t>
            </a:r>
          </a:p>
          <a:p>
            <a:pPr marL="0" indent="0" algn="r" rtl="1">
              <a:buNone/>
            </a:pPr>
            <a:endParaRPr lang="ps-AF" sz="2800" dirty="0" smtClean="0"/>
          </a:p>
          <a:p>
            <a:pPr marL="514350" indent="-514350" algn="r" rtl="1">
              <a:buFont typeface="+mj-lt"/>
              <a:buAutoNum type="romanLcPeriod"/>
            </a:pPr>
            <a:r>
              <a:rPr lang="ps-AF" sz="2800" dirty="0" smtClean="0">
                <a:cs typeface=".MS Ariana Zar {Megasoft}" panose="02010400000000000000" pitchFamily="2" charset="-78"/>
              </a:rPr>
              <a:t>يوناني تصوف</a:t>
            </a:r>
          </a:p>
          <a:p>
            <a:pPr marL="514350" indent="-514350" algn="r" rtl="1">
              <a:buFont typeface="+mj-lt"/>
              <a:buAutoNum type="romanLcPeriod"/>
            </a:pPr>
            <a:r>
              <a:rPr lang="ps-AF" sz="2800" dirty="0" smtClean="0">
                <a:cs typeface=".MS Ariana Zar {Megasoft}" panose="02010400000000000000" pitchFamily="2" charset="-78"/>
              </a:rPr>
              <a:t>يهودي تصوف</a:t>
            </a:r>
          </a:p>
          <a:p>
            <a:pPr marL="514350" indent="-514350" algn="r" rtl="1">
              <a:buFont typeface="+mj-lt"/>
              <a:buAutoNum type="romanLcPeriod"/>
            </a:pPr>
            <a:r>
              <a:rPr lang="ps-AF" sz="2800" dirty="0" smtClean="0">
                <a:cs typeface=".MS Ariana Zar {Megasoft}" panose="02010400000000000000" pitchFamily="2" charset="-78"/>
              </a:rPr>
              <a:t>عيسايي تصوف</a:t>
            </a:r>
          </a:p>
          <a:p>
            <a:pPr marL="514350" indent="-514350" algn="r" rtl="1">
              <a:buFont typeface="+mj-lt"/>
              <a:buAutoNum type="romanLcPeriod"/>
            </a:pPr>
            <a:r>
              <a:rPr lang="ps-AF" sz="2800" dirty="0" smtClean="0">
                <a:cs typeface=".MS Ariana Zar {Megasoft}" panose="02010400000000000000" pitchFamily="2" charset="-78"/>
              </a:rPr>
              <a:t>چينايي تصوف</a:t>
            </a:r>
          </a:p>
          <a:p>
            <a:pPr marL="514350" indent="-514350" algn="r" rtl="1">
              <a:buFont typeface="+mj-lt"/>
              <a:buAutoNum type="romanLcPeriod"/>
            </a:pPr>
            <a:r>
              <a:rPr lang="ps-AF" sz="2800" dirty="0" smtClean="0">
                <a:cs typeface=".MS Ariana Zar {Megasoft}" panose="02010400000000000000" pitchFamily="2" charset="-78"/>
              </a:rPr>
              <a:t>هندي تصوف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49853" y="817418"/>
            <a:ext cx="17819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ps-AF" sz="2400" dirty="0">
                <a:cs typeface=".MS Ariana Zar {Megasoft}" panose="02010400000000000000" pitchFamily="2" charset="-78"/>
              </a:rPr>
              <a:t>دويم </a:t>
            </a:r>
            <a:r>
              <a:rPr lang="ps-AF" sz="2400" dirty="0" smtClean="0">
                <a:cs typeface=".MS Ariana Zar {Megasoft}" panose="02010400000000000000" pitchFamily="2" charset="-78"/>
              </a:rPr>
              <a:t>لېکچر</a:t>
            </a:r>
            <a:endParaRPr lang="en-US" sz="2400" dirty="0">
              <a:cs typeface=".MS Ariana Zar {Megasoft}" panose="02010400000000000000" pitchFamily="2" charset="-78"/>
            </a:endParaRPr>
          </a:p>
          <a:p>
            <a:pPr algn="ctr" rtl="1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85379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يوناني تصوف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96292"/>
            <a:ext cx="8946541" cy="475210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ps-AF" sz="2800" dirty="0" smtClean="0">
                <a:cs typeface=".MS Ariana Zar {Megasoft}" panose="02010400000000000000" pitchFamily="2" charset="-78"/>
              </a:rPr>
              <a:t>د يونان خاوره د علمونو زانګو بلل کېږي، چي د ډيرو علمونو په څنګ کښې د تصوف ونه هم لومړی دلته را وټوکېده.</a:t>
            </a:r>
          </a:p>
          <a:p>
            <a:pPr marL="0" indent="0" algn="r" rtl="1">
              <a:buNone/>
            </a:pPr>
            <a:endParaRPr lang="ps-AF" dirty="0">
              <a:cs typeface=".MS Ariana Zar {Megasoft}" panose="02010400000000000000" pitchFamily="2" charset="-78"/>
            </a:endParaRPr>
          </a:p>
          <a:p>
            <a:pPr marL="0" indent="0" algn="ctr" rtl="1">
              <a:buNone/>
            </a:pPr>
            <a:r>
              <a:rPr lang="ps-AF" sz="3200" dirty="0" smtClean="0">
                <a:cs typeface=".MS Ariana Zar {Megasoft}" panose="02010400000000000000" pitchFamily="2" charset="-78"/>
              </a:rPr>
              <a:t>ارفيس </a:t>
            </a:r>
            <a:r>
              <a:rPr lang="ps-AF" sz="3200" dirty="0">
                <a:cs typeface=".MS Ariana Zar {Megasoft}" panose="02010400000000000000" pitchFamily="2" charset="-78"/>
              </a:rPr>
              <a:t>(شپږمې اووم مخرېږې استوګن)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په يونان کښې دارفيس په نامه يو صوفي وو چي تصوفي افکار يې په ټول يونان کښې خپاره شوي دي.</a:t>
            </a: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ارفيس لومړنۍ سړی و، چي په يونان کښې يې خانقاوې جوړې کړې، چي دغو خانقاوو به هم د ښوونې او هم د لمانځنې (عبادت) کار اخيستل کېده.</a:t>
            </a:r>
          </a:p>
          <a:p>
            <a:pPr marL="0" indent="0" algn="r" rtl="1">
              <a:buNone/>
            </a:pPr>
            <a:endParaRPr lang="ps-AF" sz="2400" dirty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endParaRPr lang="ps-AF" sz="32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037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s-AF" dirty="0">
                <a:cs typeface=".MS Ariana Zar {Megasoft}" panose="02010400000000000000" pitchFamily="2" charset="-78"/>
              </a:rPr>
              <a:t>يوناني تصوف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524001"/>
            <a:ext cx="8946541" cy="4932218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ارفيس او پيروانو يې د خدای او بنده تر منځ د اړيکو د ټينګښت او د بشري ارواه او څښتن تر منځ د يآرۍ او پيوستون مزي وغځول.</a:t>
            </a: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.MS Ariana Zar {Megasoft}" panose="02010400000000000000" pitchFamily="2" charset="-78"/>
              </a:rPr>
              <a:t> </a:t>
            </a:r>
            <a:r>
              <a:rPr lang="ps-AF" sz="2800" dirty="0" smtClean="0">
                <a:cs typeface=".MS Ariana Zar {Megasoft}" panose="02010400000000000000" pitchFamily="2" charset="-78"/>
              </a:rPr>
              <a:t>خو له بده مرغه د دغه ښوونځي پلويانو د مهال په تېريدو خپله اصلي وظيفه پرېښودله.</a:t>
            </a: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ارفيس په اند په بدن کښې د روح بنديتوب د انسان بدمرغي ده.</a:t>
            </a: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 خو فيثاغورث  په جسم کښې د روح بندښت د بشر بدمرغۍ نه، نيکمرغي وګڼله او له دې لاري يې ارفيسي افکارو ته مثبته بڼه ورکړه.</a:t>
            </a: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34552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يهودي تصوف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10145"/>
            <a:ext cx="8946541" cy="4738254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له يونيانو پرته، په يهودانو کښې هم تصوف لرغونې ريښه لري.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2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غلام احمد پروېز ليکي:</a:t>
            </a:r>
          </a:p>
          <a:p>
            <a:pPr marL="0" indent="0" algn="r" rtl="1">
              <a:buNone/>
            </a:pPr>
            <a:r>
              <a:rPr lang="ps-AF" sz="2800" dirty="0" smtClean="0">
                <a:cs typeface=".MS Ariana Zar {Megasoft}" panose="02010400000000000000" pitchFamily="2" charset="-78"/>
              </a:rPr>
              <a:t>داسي ښکاري، چي يهودو د بيت المقدس تر لومړۍ ويجاړونې وروسته د بابل د اسيرۍ پر مهال، چي له پښو پريوتي او له زوال سره مخ وو، دا د تصوف د ټوکېدا ښه مهال وي، يو څه باطني اغېز ومانه.</a:t>
            </a: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خو حقيقي تصوف پکښې هله دود شو، چي مذهبي مشرانو يې په سکندريه کښې يوناني فلسفه ولوسته.</a:t>
            </a: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0331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s-AF" dirty="0">
                <a:cs typeface=".MS Ariana Zar {Megasoft}" panose="02010400000000000000" pitchFamily="2" charset="-78"/>
              </a:rPr>
              <a:t>يهودي تصوف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46910"/>
            <a:ext cx="8946541" cy="5001490"/>
          </a:xfrm>
        </p:spPr>
        <p:txBody>
          <a:bodyPr>
            <a:normAutofit fontScale="92500" lnSpcReduction="10000"/>
          </a:bodyPr>
          <a:lstStyle/>
          <a:p>
            <a:pPr algn="ctr" rtl="1">
              <a:buFont typeface="Wingdings" panose="05000000000000000000" pitchFamily="2" charset="2"/>
              <a:buChar char="v"/>
            </a:pPr>
            <a:r>
              <a:rPr lang="ps-AF" sz="4000" dirty="0" smtClean="0">
                <a:cs typeface=".MS Ariana Zar {Megasoft}" panose="02010400000000000000" pitchFamily="2" charset="-78"/>
              </a:rPr>
              <a:t>فيلو: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000" dirty="0" smtClean="0">
                <a:cs typeface=".MS Ariana Zar {Megasoft}" panose="02010400000000000000" pitchFamily="2" charset="-78"/>
              </a:rPr>
              <a:t>فيلو د يهودي تصوف په سرلارو او نامتو کسانو کښې دی، چي زياتره مسلمان صوفيان، لکه حلاج، ابن عربي او غزالي ځيني اغېزمن شوي دي. </a:t>
            </a:r>
          </a:p>
          <a:p>
            <a:pPr marL="0" indent="0" algn="r" rtl="1">
              <a:buNone/>
            </a:pPr>
            <a:endParaRPr lang="ps-AF" sz="30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000" dirty="0" smtClean="0">
                <a:cs typeface=".MS Ariana Zar {Megasoft}" panose="02010400000000000000" pitchFamily="2" charset="-78"/>
              </a:rPr>
              <a:t>يهودي تصوف د اخلاقي ارزښتنو په دودونه کښې لاس نه لرلی، ځکه د دوی د مبحث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(topic)</a:t>
            </a:r>
            <a:r>
              <a:rPr lang="ps-AF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s-AF" sz="3000" dirty="0" smtClean="0">
                <a:cs typeface=".MS Ariana Zar {Megasoft}" panose="02010400000000000000" pitchFamily="2" charset="-78"/>
              </a:rPr>
              <a:t>مرکزي ټکی پر انسان او کايناتو نه څرخېده.</a:t>
            </a:r>
          </a:p>
          <a:p>
            <a:pPr marL="0" indent="0" algn="r" rtl="1">
              <a:buNone/>
            </a:pPr>
            <a:endParaRPr lang="ps-AF" sz="30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000" dirty="0" smtClean="0">
                <a:cs typeface=".MS Ariana Zar {Megasoft}" panose="02010400000000000000" pitchFamily="2" charset="-78"/>
              </a:rPr>
              <a:t>بلکې لويه برخه يې خدای ته ځانګړې وه.</a:t>
            </a:r>
          </a:p>
          <a:p>
            <a:pPr marL="0" indent="0" algn="r" rtl="1">
              <a:buNone/>
            </a:pPr>
            <a:endParaRPr lang="ps-AF" sz="30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000" dirty="0" smtClean="0">
                <a:cs typeface=".MS Ariana Zar {Megasoft}" panose="02010400000000000000" pitchFamily="2" charset="-78"/>
              </a:rPr>
              <a:t>د يهودي تصوف لوی کتاب –زهار- و.</a:t>
            </a:r>
            <a:endParaRPr lang="en-GB" sz="30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6588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عيسايي تصوف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400" dirty="0" smtClean="0">
                <a:cs typeface=".MS Ariana Zar {Megasoft}" panose="02010400000000000000" pitchFamily="2" charset="-78"/>
              </a:rPr>
              <a:t>څرنګه چي تصوف له مخه ډېر مزل کړی وو، نو د عيساييت په رارسېدو په يوه منظمه بڼه او مسلک واووښت، خانقاوې جوړې شوې، د ژوند د تيرولو لارې چارې په ګوته شوې.</a:t>
            </a:r>
          </a:p>
          <a:p>
            <a:pPr marL="0" indent="0" algn="r" rtl="1">
              <a:buNone/>
            </a:pPr>
            <a:endParaRPr lang="ps-AF" sz="24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400" dirty="0" smtClean="0">
                <a:cs typeface=".MS Ariana Zar {Megasoft}" panose="02010400000000000000" pitchFamily="2" charset="-78"/>
              </a:rPr>
              <a:t>د روحانيت لپاره د زهد و رياضت پړاوونه غوره شول او ځای پر ځای پيرانو  </a:t>
            </a:r>
            <a:r>
              <a:rPr lang="en-US" sz="2400" dirty="0" smtClean="0">
                <a:cs typeface=".MS Ariana Zar {Megasoft}" panose="02010400000000000000" pitchFamily="2" charset="-78"/>
              </a:rPr>
              <a:t>(saints)</a:t>
            </a:r>
            <a:r>
              <a:rPr lang="ps-AF" sz="2400" dirty="0" smtClean="0">
                <a:cs typeface=".MS Ariana Zar {Megasoft}" panose="02010400000000000000" pitchFamily="2" charset="-78"/>
              </a:rPr>
              <a:t> خپل مرکزونه جوړ کړل، چي په دا شان ټول مهذهب تصوف وګرځېد.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ps-AF" sz="24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400" dirty="0" smtClean="0">
                <a:cs typeface=".MS Ariana Zar {Megasoft}" panose="02010400000000000000" pitchFamily="2" charset="-78"/>
              </a:rPr>
              <a:t>په عيسايانو کښې لومړی ځل تصوف په بابل کښې د صوفيانه حلقو په بڼه راوټوکېد.</a:t>
            </a:r>
          </a:p>
          <a:p>
            <a:pPr marL="0" indent="0" algn="r" rtl="1">
              <a:buNone/>
            </a:pPr>
            <a:endParaRPr lang="ps-AF" sz="24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400" dirty="0" smtClean="0">
                <a:cs typeface=".MS Ariana Zar {Megasoft}" panose="02010400000000000000" pitchFamily="2" charset="-78"/>
              </a:rPr>
              <a:t>په دغو حلفو کښې به پيرانو خپلو مريدانو ته د عرفان او تصوف درس ورکاوه.</a:t>
            </a:r>
          </a:p>
        </p:txBody>
      </p:sp>
    </p:spTree>
    <p:extLst>
      <p:ext uri="{BB962C8B-B14F-4D97-AF65-F5344CB8AC3E}">
        <p14:creationId xmlns:p14="http://schemas.microsoft.com/office/powerpoint/2010/main" val="2581386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عيسايي تصوف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16182"/>
            <a:ext cx="8946541" cy="5361709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ps-AF" sz="2400" dirty="0" smtClean="0">
                <a:cs typeface=".MS Ariana Zar {Megasoft}" panose="02010400000000000000" pitchFamily="2" charset="-78"/>
              </a:rPr>
              <a:t>:     هرميس</a:t>
            </a:r>
            <a:r>
              <a:rPr lang="en-US" sz="24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(Hermes):</a:t>
            </a:r>
            <a:endParaRPr lang="ps-AF" sz="2400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24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 بشير احمد ډار په ويڼا:</a:t>
            </a:r>
            <a:r>
              <a:rPr lang="ps-AF" sz="2400" dirty="0" smtClean="0">
                <a:cs typeface=".MS Ariana Zar {Megasoft}" panose="02010400000000000000" pitchFamily="2" charset="-78"/>
              </a:rPr>
              <a:t> هرميس د تصوف بنسټګرو او همدې باطني ارونو او عملي بڼې عيسايي مذهب او تصوف اغېزمن کړل.</a:t>
            </a:r>
          </a:p>
          <a:p>
            <a:pPr marL="0" indent="0" algn="r" rtl="1">
              <a:buNone/>
            </a:pPr>
            <a:endParaRPr lang="ps-AF" sz="2400" dirty="0" smtClean="0"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2400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کليمنټ </a:t>
            </a:r>
            <a:r>
              <a:rPr lang="en-US" sz="2400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(Clement)</a:t>
            </a:r>
            <a:endParaRPr lang="ps-AF" sz="2400" dirty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24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 عيسايي تصوف لومړنی او مهم سړی کليمنټ </a:t>
            </a:r>
            <a:r>
              <a:rPr lang="en-US" sz="24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(Clement)</a:t>
            </a:r>
            <a:r>
              <a:rPr lang="ps-AF" sz="24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(۲۱۶-۱۵۰هجري) دی چي له فلاطينوس او ځينو نورو فلسفيانو يې ژور رنګ واخيست او په عقلي پوهو له ګروهې سره سره يې پر ايمان او روحانيت ټينګار وکړ.</a:t>
            </a:r>
          </a:p>
          <a:p>
            <a:pPr marL="0" indent="0" algn="r" rtl="1">
              <a:buNone/>
            </a:pPr>
            <a:endParaRPr lang="ps-AF" sz="2400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24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اګسټاين</a:t>
            </a:r>
            <a:r>
              <a:rPr lang="ps-AF" sz="2400" dirty="0" smtClean="0">
                <a:latin typeface="Times New Roman" panose="02020603050405020304" pitchFamily="18" charset="0"/>
                <a:cs typeface=".MS Ariana Zar {Megasoft}" panose="02010400000000000000" pitchFamily="2" charset="-78"/>
                <a:sym typeface="Wingdings" panose="05000000000000000000" pitchFamily="2" charset="2"/>
              </a:rPr>
              <a:t>(۳۵۴-۴۳۰ ز) </a:t>
            </a:r>
            <a:endParaRPr lang="ps-AF" sz="2400" dirty="0" smtClean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marL="0" indent="0" algn="r" rtl="1">
              <a:buNone/>
            </a:pPr>
            <a:r>
              <a:rPr lang="ps-AF" sz="24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دويم لوی عيسايي صوفي اګسټاين دی، چي په خپل ارزښتناک اثر </a:t>
            </a:r>
            <a:r>
              <a:rPr lang="en-US" sz="24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(Confessions)</a:t>
            </a:r>
            <a:r>
              <a:rPr lang="ps-AF" sz="24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اعترافات کښې يې د خپل مهال مذهبي ژوند په ښه توګه انځور کړ.</a:t>
            </a:r>
          </a:p>
        </p:txBody>
      </p:sp>
    </p:spTree>
    <p:extLst>
      <p:ext uri="{BB962C8B-B14F-4D97-AF65-F5344CB8AC3E}">
        <p14:creationId xmlns:p14="http://schemas.microsoft.com/office/powerpoint/2010/main" val="2722484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dirty="0" smtClean="0">
                <a:cs typeface=".MS Ariana Zar {Megasoft}" panose="02010400000000000000" pitchFamily="2" charset="-78"/>
              </a:rPr>
              <a:t>چينايي تصوف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85456"/>
            <a:ext cx="8946541" cy="4862944"/>
          </a:xfrm>
        </p:spPr>
        <p:txBody>
          <a:bodyPr/>
          <a:lstStyle/>
          <a:p>
            <a:pPr algn="ctr" rtl="1">
              <a:buFont typeface="Wingdings" panose="05000000000000000000" pitchFamily="2" charset="2"/>
              <a:buChar char="v"/>
            </a:pPr>
            <a:r>
              <a:rPr lang="ps-AF" sz="3600" dirty="0" smtClean="0">
                <a:cs typeface=".MS Ariana Zar {Megasoft}" panose="02010400000000000000" pitchFamily="2" charset="-78"/>
              </a:rPr>
              <a:t> د چينايي تصوف لومړنۍ دوره:</a:t>
            </a:r>
          </a:p>
          <a:p>
            <a:pPr marL="0" indent="0" algn="r" rtl="1">
              <a:buNone/>
            </a:pPr>
            <a:endParaRPr lang="ps-AF" sz="36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چينايي تصوف لومړۍ دوره هغه وخت پېل شوه، چي ځيني چينايان د خپل وخت له ټولنيزو او سياسي حاللاتو او ګډوډيو پوزې ته راغله او غرونو ته په ختو يې راهبانه ژوند ته لاس واچاوه.</a:t>
            </a:r>
          </a:p>
          <a:p>
            <a:pPr marL="0" indent="0" algn="r" rtl="1">
              <a:buNone/>
            </a:pPr>
            <a:endParaRPr lang="ps-AF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په دغو صوفيانو کښې يو يانګ چو</a:t>
            </a:r>
            <a:r>
              <a:rPr lang="en-US" sz="2800" dirty="0" smtClean="0">
                <a:cs typeface=".MS Ariana Zar {Megasoft}" panose="02010400000000000000" pitchFamily="2" charset="-78"/>
              </a:rPr>
              <a:t>(Yang Chu)</a:t>
            </a:r>
            <a:r>
              <a:rPr lang="ps-AF" sz="2800" dirty="0" smtClean="0">
                <a:cs typeface=".MS Ariana Zar {Megasoft}" panose="02010400000000000000" pitchFamily="2" charset="-78"/>
              </a:rPr>
              <a:t>(۴۷۹ او ۲۸۹ق م) نومېده، چي لومړی وار يې د يوه فکري نظام د اوډون هڅه وکړه.</a:t>
            </a: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3381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s-AF" dirty="0" smtClean="0">
                <a:cs typeface=".MS Ariana Zar {Megasoft}" panose="02010400000000000000" pitchFamily="2" charset="-78"/>
              </a:rPr>
              <a:t>هندي تصوف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07128"/>
            <a:ext cx="9758652" cy="4641272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400" dirty="0" smtClean="0">
                <a:cs typeface=".MS Ariana Zar {Megasoft}" panose="02010400000000000000" pitchFamily="2" charset="-78"/>
              </a:rPr>
              <a:t>د هندي تصوف پيل له </a:t>
            </a:r>
            <a:r>
              <a:rPr lang="ps-AF" sz="2400" dirty="0" smtClean="0">
                <a:cs typeface=".MS Ariana Zar {Megasoft}" panose="02010400000000000000" pitchFamily="2" charset="-78"/>
              </a:rPr>
              <a:t>ويدونو څخه </a:t>
            </a:r>
            <a:r>
              <a:rPr lang="ps-AF" sz="2400" dirty="0" smtClean="0">
                <a:cs typeface=".MS Ariana Zar {Megasoft}" panose="02010400000000000000" pitchFamily="2" charset="-78"/>
              </a:rPr>
              <a:t>شوی دی.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400" dirty="0" smtClean="0">
                <a:cs typeface=".MS Ariana Zar {Megasoft}" panose="02010400000000000000" pitchFamily="2" charset="-78"/>
              </a:rPr>
              <a:t>ويدونه، </a:t>
            </a:r>
            <a:r>
              <a:rPr lang="ps-AF" sz="2400" dirty="0" smtClean="0">
                <a:cs typeface=".MS Ariana Zar {Megasoft}" panose="02010400000000000000" pitchFamily="2" charset="-78"/>
              </a:rPr>
              <a:t>چي لرغونې تصوفي ليکنې دي، په وروستۍ برخه کښې وړاندي شوی تصوف (برهم سوتر) بلل کېږي</a:t>
            </a:r>
            <a:r>
              <a:rPr lang="ps-AF" sz="2400" dirty="0" smtClean="0">
                <a:cs typeface=".MS Ariana Zar {Megasoft}" panose="02010400000000000000" pitchFamily="2" charset="-78"/>
              </a:rPr>
              <a:t>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400" dirty="0" smtClean="0">
                <a:cs typeface=".MS Ariana Zar {Megasoft}" panose="02010400000000000000" pitchFamily="2" charset="-78"/>
              </a:rPr>
              <a:t>ځيني اوپنشدونه په اتمه مخزېږې پېړۍ (ق-م) کښې ليکل شوي دي.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400" dirty="0" smtClean="0">
                <a:cs typeface=".MS Ariana Zar {Megasoft}" panose="02010400000000000000" pitchFamily="2" charset="-78"/>
              </a:rPr>
              <a:t>د اوپنشدونو ښوونيز ټکی حقيقت دی او له حقيقت څخه يې مقصد خدای دی.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400" dirty="0" smtClean="0">
                <a:cs typeface=".MS Ariana Zar {Megasoft}" panose="02010400000000000000" pitchFamily="2" charset="-78"/>
              </a:rPr>
              <a:t>په اوپنشدونو کښې د توحيد تصور څرګند دی او وايي، چي دا کاينات د دغه يواځني څښتن مظهر دی.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400" dirty="0" smtClean="0">
                <a:cs typeface=".MS Ariana Zar {Megasoft}" panose="02010400000000000000" pitchFamily="2" charset="-78"/>
              </a:rPr>
              <a:t>د اوپنشدونو په سپړنه او شننه کښې تر ټولو مخور سړی شري شنکر اچاريه دی.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400" dirty="0" smtClean="0">
                <a:cs typeface=".MS Ariana Zar {Megasoft}" panose="02010400000000000000" pitchFamily="2" charset="-78"/>
              </a:rPr>
              <a:t>په هندي تصوف دويم لوی سړی    وشي یاس تېر شوی دی، چي د بګوت ګيتا په نامه کتاب يې ليکلی دی.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400" dirty="0" smtClean="0">
                <a:cs typeface=".MS Ariana Zar {Megasoft}" panose="02010400000000000000" pitchFamily="2" charset="-78"/>
              </a:rPr>
              <a:t>د هندي تصوف په تاريخ کښې اوپنشد، برهم سوتر او بګوت ګيتا دير مهم او لوی اثار دي. </a:t>
            </a:r>
            <a:endParaRPr lang="en-GB" sz="24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5353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103</TotalTime>
  <Words>823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.MS Ariana Zar {Megasoft}</vt:lpstr>
      <vt:lpstr>Arial</vt:lpstr>
      <vt:lpstr>Century Gothic</vt:lpstr>
      <vt:lpstr>Times New Roman</vt:lpstr>
      <vt:lpstr>Wingdings</vt:lpstr>
      <vt:lpstr>Wingdings 3</vt:lpstr>
      <vt:lpstr>Ion</vt:lpstr>
      <vt:lpstr>د تصوف تاريخ:</vt:lpstr>
      <vt:lpstr>يوناني تصوف</vt:lpstr>
      <vt:lpstr>يوناني تصوف</vt:lpstr>
      <vt:lpstr>يهودي تصوف</vt:lpstr>
      <vt:lpstr>يهودي تصوف</vt:lpstr>
      <vt:lpstr>عيسايي تصوف</vt:lpstr>
      <vt:lpstr>عيسايي تصوف</vt:lpstr>
      <vt:lpstr>چينايي تصوف</vt:lpstr>
      <vt:lpstr>هندي تصوف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 تصوف تاريخ:</dc:title>
  <dc:creator>Windows User</dc:creator>
  <cp:lastModifiedBy>Windows User</cp:lastModifiedBy>
  <cp:revision>45</cp:revision>
  <dcterms:created xsi:type="dcterms:W3CDTF">2020-06-08T19:11:51Z</dcterms:created>
  <dcterms:modified xsi:type="dcterms:W3CDTF">2020-06-09T08:38:20Z</dcterms:modified>
</cp:coreProperties>
</file>