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490" y="180303"/>
            <a:ext cx="10676586" cy="5640947"/>
          </a:xfrm>
        </p:spPr>
        <p:txBody>
          <a:bodyPr>
            <a:normAutofit/>
          </a:bodyPr>
          <a:lstStyle/>
          <a:p>
            <a:r>
              <a:rPr lang="ps-AF" sz="4400" dirty="0" smtClean="0"/>
              <a:t>دريم ليکچر   کره کتنه   { تنقيد }</a:t>
            </a:r>
          </a:p>
          <a:p>
            <a:r>
              <a:rPr lang="ps-AF" sz="4400" dirty="0" smtClean="0"/>
              <a:t>دريم سمسټر</a:t>
            </a:r>
          </a:p>
          <a:p>
            <a:r>
              <a:rPr lang="ps-AF" sz="4400" dirty="0" smtClean="0"/>
              <a:t>محمد نسيم ترين </a:t>
            </a:r>
          </a:p>
          <a:p>
            <a:r>
              <a:rPr lang="en-US" sz="4400" dirty="0" smtClean="0"/>
              <a:t> </a:t>
            </a:r>
            <a:r>
              <a:rPr lang="ur-PK" sz="4400" dirty="0" smtClean="0"/>
              <a:t>03013713511</a:t>
            </a:r>
            <a:endParaRPr lang="ps-AF" sz="4400" dirty="0" smtClean="0"/>
          </a:p>
          <a:p>
            <a:r>
              <a:rPr lang="ps-AF" sz="4400" dirty="0" smtClean="0"/>
              <a:t>    دغه د واټس اپ نمبر هم دی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240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89" y="193183"/>
            <a:ext cx="10224367" cy="559801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  هيئت لټول او سنجول يا دغه د ښه او بد فکر وهل په خپل 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  ځان کښي تنقيد دی . په دې اعتبار موږ وئيلائ سو چي تنقيد 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   لومړنی حثيت لري .  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   د دې په جواب کښي دا دليل هم سته چي دغه فکر او يا دا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   د ښه او بد معلومول هم په خپله يو تخليقي عمل دی .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  چي کله هم د انسان و ذهن ته يو نوی فکر احساس راسي 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  دغه اول راتګ يې تخليقي عنصر دی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009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7" y="180304"/>
            <a:ext cx="10430430" cy="5610896"/>
          </a:xfrm>
        </p:spPr>
        <p:txBody>
          <a:bodyPr>
            <a:normAutofit/>
          </a:bodyPr>
          <a:lstStyle/>
          <a:p>
            <a:pPr algn="r"/>
            <a:r>
              <a:rPr lang="ps-AF" sz="3600" dirty="0" smtClean="0"/>
              <a:t>      په ادبياتو کښي حتمي نتيجه نه راځي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موږ دا وئيلائ سو چي تنقيد او تخليق په خپلو کښي کلکه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رشته لري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تنقيد د تخليق نه سېوا نه کيږي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هر تنقيد په ځان کښي تخليق او هر تخليق تنقيدي څرکونه لري</a:t>
            </a:r>
          </a:p>
          <a:p>
            <a:pPr algn="r"/>
            <a:r>
              <a:rPr lang="ps-AF" sz="3600" dirty="0" smtClean="0"/>
              <a:t>د نور بحث د پاره تاسو د تنقيد د موضوعاتو نور کتابونه کتلائ سی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 په درناوي            پائ 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8901" y="1849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321972"/>
            <a:ext cx="10417551" cy="5469228"/>
          </a:xfrm>
        </p:spPr>
        <p:txBody>
          <a:bodyPr>
            <a:normAutofit/>
          </a:bodyPr>
          <a:lstStyle/>
          <a:p>
            <a:pPr algn="r"/>
            <a:r>
              <a:rPr lang="ps-AF" sz="3600" dirty="0" smtClean="0"/>
              <a:t>   د تنقيد او تخليق په منځ کښي تعلق .....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تنقيد لومړنی حثيت لري که تخليق ؟    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په دې موضوع باندي بېخي زيات کار سوی دی خو ځيني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محقيقين يوه رائې لري او ځيني بله  .....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لکه څنګه چي موږ ته معلومه ده چي تخليق معنا  يو شی د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عدم {نېستي} څخه  په وجود کښي راوستلو ته وئيل کيږي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او تنقيد پر وجودي[ چي وجود لري]  شی باندي کيږي  </a:t>
            </a:r>
          </a:p>
        </p:txBody>
      </p:sp>
    </p:spTree>
    <p:extLst>
      <p:ext uri="{BB962C8B-B14F-4D97-AF65-F5344CB8AC3E}">
        <p14:creationId xmlns:p14="http://schemas.microsoft.com/office/powerpoint/2010/main" val="157816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09093"/>
            <a:ext cx="11887200" cy="7225047"/>
          </a:xfrm>
        </p:spPr>
        <p:txBody>
          <a:bodyPr>
            <a:normAutofit lnSpcReduction="10000"/>
          </a:bodyPr>
          <a:lstStyle/>
          <a:p>
            <a:pPr algn="r"/>
            <a:r>
              <a:rPr lang="ps-AF" sz="3600" dirty="0" smtClean="0"/>
              <a:t>    ښکاره خبره ده چي کله يو شی په وجود کښي وي بيا پر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هغه باندي خبره کيږي چي د يو شی وجود نه وي پر هغه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خبره هم نه کيږي </a:t>
            </a:r>
          </a:p>
          <a:p>
            <a:pPr marL="0" indent="0" algn="r">
              <a:buNone/>
            </a:pPr>
            <a:r>
              <a:rPr lang="ps-AF" sz="3600" dirty="0" smtClean="0"/>
              <a:t>    دلته ېوه پوښتنه بله پيدا کيږي هغه دا چي تنقيد علم  دی که فن ؟ 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په عامه توګه خو موږ تنقيد د ژوند په هر ميدان کيښي وينو  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البته په خاصه توګه په ادبي ميدان کښي تنقيد زيات ضروري او 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عملي دی .وس موږ تنقيد د ادب سره تړلي بولو نو ادب د فن او </a:t>
            </a:r>
          </a:p>
          <a:p>
            <a:pPr marL="0" indent="0" algn="r">
              <a:buNone/>
            </a:pPr>
            <a:r>
              <a:rPr lang="ps-AF" sz="3600" dirty="0"/>
              <a:t> </a:t>
            </a:r>
            <a:r>
              <a:rPr lang="ps-AF" sz="3600" dirty="0" smtClean="0"/>
              <a:t>   علم په دوواړو څانګو کښي د فن سره تعلق لري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</a:t>
            </a:r>
          </a:p>
          <a:p>
            <a:pPr lvl="8" algn="r"/>
            <a:r>
              <a:rPr lang="ps-AF" sz="2800" dirty="0"/>
              <a:t> </a:t>
            </a:r>
            <a:r>
              <a:rPr lang="ps-AF" sz="2800" dirty="0" smtClean="0"/>
              <a:t>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357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1" y="244699"/>
            <a:ext cx="10366036" cy="5546501"/>
          </a:xfrm>
        </p:spPr>
        <p:txBody>
          <a:bodyPr>
            <a:normAutofit/>
          </a:bodyPr>
          <a:lstStyle/>
          <a:p>
            <a:pPr algn="r"/>
            <a:r>
              <a:rPr lang="ps-AF" sz="3600" dirty="0" smtClean="0"/>
              <a:t>نو په دې بنياد وئيلائ سو چي تنقيد فن دی  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په عامه توګه د علم اصطلاح د سائنس د پاره استعماليږي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د عربي د لغت په معنا علم و پوهي او شعور ته وئيل کيږي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مګر په علمي اصطلاح کښي سائنس د علم او د ارټ د پاره فن 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استعماليږي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او د دو واړو د يوځائ د استعمال د پاره د علوم او فنون اصطلاح مروج ده .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900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334851"/>
            <a:ext cx="10572098" cy="5456349"/>
          </a:xfrm>
        </p:spPr>
        <p:txBody>
          <a:bodyPr>
            <a:normAutofit/>
          </a:bodyPr>
          <a:lstStyle/>
          <a:p>
            <a:pPr algn="r"/>
            <a:r>
              <a:rPr lang="ps-AF" sz="3600" dirty="0" smtClean="0"/>
              <a:t>سائنس چونکه د تجربې تابع دي يعني نتيجه يې د ټولو د پاره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يو رنګه وي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او د فن د پاره ضروري نه ده چي نتيجه دي يو رنګه وي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هر څوک جلا جلا نتيجه اخذ کولائ سي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مطلب دا چي فن د انسان د داخلي احساس نوم دی چي د ادب په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زريعه اظهار کولائ سي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652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93183"/>
            <a:ext cx="10340277" cy="6529589"/>
          </a:xfrm>
        </p:spPr>
        <p:txBody>
          <a:bodyPr>
            <a:normAutofit/>
          </a:bodyPr>
          <a:lstStyle/>
          <a:p>
            <a:pPr algn="r"/>
            <a:r>
              <a:rPr lang="ps-AF" sz="3600" dirty="0" smtClean="0"/>
              <a:t>    فنون دوه قسمه دي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يوه ته فنون لطيفه او و بل ته فنون افادي يا </a:t>
            </a:r>
            <a:r>
              <a:rPr lang="ps-AF" sz="3600" dirty="0" smtClean="0"/>
              <a:t>مفيده </a:t>
            </a:r>
            <a:r>
              <a:rPr lang="ps-AF" sz="3600" dirty="0" smtClean="0"/>
              <a:t>فنون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وئيل  کيږي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افادي فنون په خاصه توګه و کار کسب او و هنر ته وئيل کيږي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عموما د ماديت سره تعلق لري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لطيف فنون د اقدارو روحانيت او د داخلي احساس سره تعلق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لري چي بنياد يې د انسان په خيال ‘فکر ‘جذبه او احساس باندي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ولاړ دی  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084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37" y="218941"/>
            <a:ext cx="10314520" cy="5572259"/>
          </a:xfrm>
        </p:spPr>
        <p:txBody>
          <a:bodyPr>
            <a:normAutofit/>
          </a:bodyPr>
          <a:lstStyle/>
          <a:p>
            <a:pPr algn="r"/>
            <a:r>
              <a:rPr lang="ps-AF" sz="3600" dirty="0"/>
              <a:t> </a:t>
            </a:r>
            <a:r>
              <a:rPr lang="ps-AF" sz="3600" dirty="0" smtClean="0"/>
              <a:t>   په لنډه توګه موږ وئيلائ سو چي کوم شيان چي پر عقل ولاړ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دی هغه فنونه مفيده دی او کومو شيانو چي بنياد پر تصور او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تخيل ولاړ ديعني د انسان د داخلي احساسات او جذبات د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څرګندولو نوم فن يا ارټ يعني فنونه لطيفه دی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په دې مضوع باندي ډير زيات تحقيق سوی دی مختلفي رائ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سته خو د اکثرو رائ دا ده چي تنقيد فن دی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د دې د پاره تاسو نور تنقيدي کتابونه کتلائ سئ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191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31" y="334851"/>
            <a:ext cx="10250126" cy="545634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s-AF" sz="3600" dirty="0"/>
              <a:t> </a:t>
            </a:r>
            <a:r>
              <a:rPr lang="ps-AF" sz="3600" dirty="0" smtClean="0"/>
              <a:t>    وس به دې موضوع ته راسو چي تنقيد تخليق کېدائ سي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که نا .د تنقيد او تخليق په منځ کښي چي کومه تړلې رشته ده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هغه ېوه نه بېلېدونکې اړيکه ده يعني د  دواړو په خپلو کښي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يو نه بېلېدونکی تعلق دی تنقيد د تخليق نه بغيره نه سي کېدائ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تنقيد په خپله يو تخليقي عمل دی 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که څه هم تنقيد و ځان ته خپل ټاکلي اصول لري خو دغه اصول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هم تخليقي دي.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228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93183"/>
            <a:ext cx="10688008" cy="559801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s-AF" sz="3600" dirty="0" smtClean="0"/>
              <a:t>   بله پوښتنه دا ده چي تنقيد لومړنی حثيت لري که تخليق 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د دې پوښتني په جواب کښي هم بې حسابه دلائل سته .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ځيني محقيقين وائ چي تنقيد او ځيني تخليق لومړی بولي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کله چي انساني دماغ د څه ليکلو هڅه کوي نو لومړی دا په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دماغ کښي ورته راځي چي ايا دا زما ليکل په ادبياتو کښي په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کوم هيئت کښي سم راځي هغه که نثر وي که نظم وي .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يا دا فکر ورته راځي چي دا زما تخليق د څه او د چا د پاره دی</a:t>
            </a:r>
          </a:p>
          <a:p>
            <a:pPr algn="r"/>
            <a:r>
              <a:rPr lang="ps-AF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9279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288</TotalTime>
  <Words>833</Words>
  <Application>Microsoft Office PowerPoint</Application>
  <PresentationFormat>Widescreen</PresentationFormat>
  <Paragraphs>79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2020-06-13T06:48:24Z</dcterms:created>
  <dcterms:modified xsi:type="dcterms:W3CDTF">2020-06-14T08:03:04Z</dcterms:modified>
</cp:coreProperties>
</file>