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8" r:id="rId4"/>
    <p:sldId id="269" r:id="rId5"/>
    <p:sldId id="270" r:id="rId6"/>
    <p:sldId id="271" r:id="rId7"/>
    <p:sldId id="259" r:id="rId8"/>
    <p:sldId id="261" r:id="rId9"/>
    <p:sldId id="262" r:id="rId10"/>
    <p:sldId id="263" r:id="rId11"/>
    <p:sldId id="260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BADE457-D52E-4A48-8652-EECA7F493CEC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AF8CF9-3D83-48A6-AFC6-25D5506F79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5761" y="3244334"/>
            <a:ext cx="29546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Resolving Skills</a:t>
            </a:r>
          </a:p>
        </p:txBody>
      </p:sp>
    </p:spTree>
    <p:extLst>
      <p:ext uri="{BB962C8B-B14F-4D97-AF65-F5344CB8AC3E}">
        <p14:creationId xmlns:p14="http://schemas.microsoft.com/office/powerpoint/2010/main" val="2875523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BATNA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best alternative to a negotiated agreement; the lowest acceptable value to an individual for a negotiated agreement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0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DELEGATION SKILLS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algn="just"/>
            <a:r>
              <a:rPr lang="en-US" sz="2000" b="1" u="sng" dirty="0" smtClean="0"/>
              <a:t>Definition:</a:t>
            </a:r>
          </a:p>
          <a:p>
            <a:pPr algn="just"/>
            <a:r>
              <a:rPr lang="en-US" sz="2000" dirty="0" smtClean="0"/>
              <a:t>“Delegation is the assignment of authority to another person to carry out specific activities.”</a:t>
            </a:r>
          </a:p>
          <a:p>
            <a:pPr algn="just"/>
            <a:endParaRPr lang="en-US" sz="2000" b="1" dirty="0"/>
          </a:p>
          <a:p>
            <a:pPr algn="just"/>
            <a:endParaRPr lang="en-US" sz="2000" b="1" dirty="0" smtClean="0"/>
          </a:p>
          <a:p>
            <a:pPr algn="just"/>
            <a:r>
              <a:rPr lang="en-US" sz="2000" dirty="0" smtClean="0"/>
              <a:t>“The vesting of decision-making discretion in a subordinate.”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548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BARRIERS TO DELEGATION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Lack of confidence in subordinates 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Thinking that delegation is abdication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Fear of loss of power and control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They think that experienced subordinates are threat to their own jobs.</a:t>
            </a:r>
          </a:p>
          <a:p>
            <a:pPr marL="566928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0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 EFFECTIVE DELEGATION SKILLS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Clarify the assignment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Specify the subordinate’s range of discretion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Allow the subordinate to participate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Inform others that delegation has occurred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When problems surface, insist on the recommendations from subordinate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Establish feed back controls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Focus on job performance expectations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Help the employee to identify and articulate the problem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Don’t solve the problem for employee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Help the employee to look at several alternatives for solving the problem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Encourage the employee to articulate an action plan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Refer problems that are beyond your expertise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0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COUNSELING SKILLS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r>
              <a:rPr lang="en-US" sz="2000" b="1" u="sng" dirty="0" smtClean="0"/>
              <a:t>Definition:</a:t>
            </a:r>
          </a:p>
          <a:p>
            <a:endParaRPr lang="en-US" sz="2000" b="1" u="sng" dirty="0" smtClean="0"/>
          </a:p>
          <a:p>
            <a:pPr marL="109728" indent="0">
              <a:buNone/>
            </a:pPr>
            <a:r>
              <a:rPr lang="en-US" sz="2000" dirty="0" smtClean="0"/>
              <a:t>           “Counseling is discussion of a problem (usually one with emotional content) with an employee in order to resolve the problem or, at a minimum, to help the employee to cope with it better.”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0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COUNSELING SKILLS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Create a non threating and supportive atmosphere for discussion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Emphasize confidentiality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Listen patiently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Avoid offering hasty advice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Use your active-listening skills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Provide supportive responses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0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 FOR FORCE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 smtClean="0"/>
              <a:t>As a strategy, force comes in several forms.</a:t>
            </a:r>
          </a:p>
          <a:p>
            <a:endParaRPr lang="en-US" sz="2000" dirty="0"/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Politics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Domination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Persuasion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Reward Threats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Punishment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0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NEGOTIATION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79136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“A process in which two or more parties exchange goods and services and attempt to agree upon the exchange rate for them”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“A decision making process among interdependent parties who don’t share identical preferences “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/>
              <a:t>Negotiation takes place when two or more people, with differing views, come together to attempt to reach agreement on an issue. It is persuasive communication or bargaining.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“Negotiation is about getting the best possible deal in the best possible way.”</a:t>
            </a:r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020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Of Negotiation</a:t>
            </a:r>
            <a:endParaRPr lang="en-US" sz="32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39291" y="1524000"/>
            <a:ext cx="3581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Preparation and Planning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39291" y="2519218"/>
            <a:ext cx="35814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Definition of Ground Rules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9310" y="3722255"/>
            <a:ext cx="35814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Clarification and Justification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39291" y="4953000"/>
            <a:ext cx="3611419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Bargaining Of Problems Solving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69310" y="6210300"/>
            <a:ext cx="3655290" cy="53455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Closure and Implementation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267200" y="1981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267200" y="3094182"/>
            <a:ext cx="0" cy="6049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7200" y="55245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267200" y="4343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43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859340"/>
            <a:ext cx="8610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objectives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other party’s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Frame negotiation as a joint search for a 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areas of agreement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Bargain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seek alternative solutions, introduce trade offs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Summarize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ensure acceptance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07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84582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Bargaining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bargaining is a formal and highly developed form of negotiating.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very similar to diplomacy.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Doing it successfully requires analytical skills, forethought, preparation, presentational skills, realism and detachment.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negotiations is to secure an outcome as close as possible to your objectives.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aim of the people you are negotiating with is to secure an outcome as close as possible to their objectives</a:t>
            </a:r>
          </a:p>
        </p:txBody>
      </p:sp>
    </p:spTree>
    <p:extLst>
      <p:ext uri="{BB962C8B-B14F-4D97-AF65-F5344CB8AC3E}">
        <p14:creationId xmlns:p14="http://schemas.microsoft.com/office/powerpoint/2010/main" val="2399724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51344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Collective Bargaining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Collective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bargaining negotiations are a ritual process, a stately minuet, a symphony or a novel.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different stages the sequence of which is essential to the whole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opening presentation of the claim should set the scene and seek to define the parameters for the subsequent stages of the negotiations.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strategic exercise setting out the case and the supporting evidence.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not be too long or too detailed  as that can obscure  and  weaken the  case.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Dealing with detail comes later.</a:t>
            </a:r>
          </a:p>
        </p:txBody>
      </p:sp>
    </p:spTree>
    <p:extLst>
      <p:ext uri="{BB962C8B-B14F-4D97-AF65-F5344CB8AC3E}">
        <p14:creationId xmlns:p14="http://schemas.microsoft.com/office/powerpoint/2010/main" val="3855986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Vs. Integrative Bargaining</a:t>
            </a:r>
            <a:endParaRPr lang="en-US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309396"/>
              </p:ext>
            </p:extLst>
          </p:nvPr>
        </p:nvGraphicFramePr>
        <p:xfrm>
          <a:off x="457200" y="1524000"/>
          <a:ext cx="8229600" cy="41452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Bargaining Characteristics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Distributive Bargaining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Integrative Bargaining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Available resources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Primary motivation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Primary interest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Focus</a:t>
                      </a:r>
                      <a:r>
                        <a:rPr lang="en-US" sz="2000" b="0" baseline="0" dirty="0" smtClean="0"/>
                        <a:t> of relationship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Fixed amount of resources to be divided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I</a:t>
                      </a:r>
                      <a:r>
                        <a:rPr lang="en-US" sz="2000" b="0" baseline="0" dirty="0" smtClean="0"/>
                        <a:t> win, you lose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baseline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baseline="0" dirty="0" smtClean="0"/>
                        <a:t>Opposed to each other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baseline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baseline="0" dirty="0" smtClean="0"/>
                        <a:t>Short-term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Variable amount of resources to be divided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I win, you win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Convergent or congruent with each other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en-US" sz="2000" b="0" dirty="0" smtClean="0"/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="0" dirty="0" smtClean="0"/>
                        <a:t>Long-term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POLITICKING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“Politicking is the actions you can take to influence, or attempt to influence, the distribution of advantages and disadvantages within your organization.”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POLITICKING SKILLS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Frame arguments in term of organizational goals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Develop the right image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Gain control of organizational resources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Make yourself appear indispensable/ necessary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Be visible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Get a Mentor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 Develop powerful allies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Avoid “tainted” members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 smtClean="0"/>
              <a:t>Support your boss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050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113</TotalTime>
  <Words>699</Words>
  <Application>Microsoft Office PowerPoint</Application>
  <PresentationFormat>On-screen Show (4:3)</PresentationFormat>
  <Paragraphs>133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Georgia</vt:lpstr>
      <vt:lpstr>Times New Roman</vt:lpstr>
      <vt:lpstr>Trebuchet MS</vt:lpstr>
      <vt:lpstr>Wingdings 2</vt:lpstr>
      <vt:lpstr>Urban</vt:lpstr>
      <vt:lpstr>PowerPoint Presentation</vt:lpstr>
      <vt:lpstr>NEGOTIATION</vt:lpstr>
      <vt:lpstr>Process Of Negotiation</vt:lpstr>
      <vt:lpstr>PowerPoint Presentation</vt:lpstr>
      <vt:lpstr>PowerPoint Presentation</vt:lpstr>
      <vt:lpstr>PowerPoint Presentation</vt:lpstr>
      <vt:lpstr>Distribution Vs. Integrative Bargaining</vt:lpstr>
      <vt:lpstr>POLITICKING</vt:lpstr>
      <vt:lpstr>EFFECTIVE POLITICKING SKILLS</vt:lpstr>
      <vt:lpstr>BATNA</vt:lpstr>
      <vt:lpstr>DELEGATION SKILLS</vt:lpstr>
      <vt:lpstr>BARRIERS TO DELEGATION</vt:lpstr>
      <vt:lpstr>DEVELOPING EFFECTIVE DELEGATION SKILLS</vt:lpstr>
      <vt:lpstr>COUNSELING SKILLS</vt:lpstr>
      <vt:lpstr>EFFECTIVE COUNSELING SKILLS</vt:lpstr>
      <vt:lpstr>FORCE FOR FORCE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adil</dc:creator>
  <cp:lastModifiedBy>MK Bhatti</cp:lastModifiedBy>
  <cp:revision>23</cp:revision>
  <dcterms:created xsi:type="dcterms:W3CDTF">2016-05-16T08:24:26Z</dcterms:created>
  <dcterms:modified xsi:type="dcterms:W3CDTF">2017-03-22T05:29:37Z</dcterms:modified>
</cp:coreProperties>
</file>