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639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3812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Stages/Phases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human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The Biological and Psychological development of the individual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800600"/>
            <a:ext cx="3505200" cy="838200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M.Sulaman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 marL="0" indent="0" algn="ctr">
              <a:buNone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Question and answer session 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HUMAN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birth till death human development can be described in may stages.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Each stage of development includes a time period during the life span and has its own characteristics and a specific rate of development.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overall human life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span can be divided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eight developmental stages, these stages are as follows…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The prenatal period (conception to birth)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HUMAN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Infancy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birth to age 3)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Pre-School Child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 to 6 years)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School Child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to 11 years)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Puberty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 years to about 20 years)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Adulthood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 to 40 years)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Middle Adulthood (40 to 65 years)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Old 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65 years and above) </a:t>
            </a:r>
          </a:p>
        </p:txBody>
      </p:sp>
    </p:spTree>
    <p:extLst>
      <p:ext uri="{BB962C8B-B14F-4D97-AF65-F5344CB8AC3E}">
        <p14:creationId xmlns:p14="http://schemas.microsoft.com/office/powerpoint/2010/main" val="1376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ERIKSON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Erik Erikson (1902 – 1994) was a German born psychoanalyst, a pioneer in a life span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perspective.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Erikson's theory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psychosocial development covers eight stages across the life span. According to Erikson each stage involves a “crisis” in personality – that is important at that time and will remain an issue to some degree throughout the rest of life. In each stage there is the balancing of a positive tendency and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one. As Erikson mentioned different stages of human development, crisis is very typical of each stage and resolution of it is a must. Resolution requires balancing a positive trait and a corresponding negative trait. Both are required for healthy development. If either of the two predominates, there will be imbalance and the conflict remains.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ERIKSON MODEL OF DEVELOPMENT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906371"/>
              </p:ext>
            </p:extLst>
          </p:nvPr>
        </p:nvGraphicFramePr>
        <p:xfrm>
          <a:off x="457200" y="1600200"/>
          <a:ext cx="82296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524000"/>
                <a:gridCol w="2727960"/>
                <a:gridCol w="1645920"/>
                <a:gridCol w="164592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Developmental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 Dealing with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Unsuccessful Dealing with Crisis 	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Birth to 1 year old</a:t>
                      </a: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Trust versus Mistrust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Babies learn to trust or mistrust others based on whether or not their needs-such as food and comfort-are met.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If babies‟ needs are met, they learn to trust people and expect life to be pleasant.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If babies‟ needs are not met, they learn not to trust.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to 3 years old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Infancy and Toddlerhood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Autonomy versus Shame and Doubt 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Toddlers realize that they can direct their own behavior 	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If toddlers are successful in directing their own behavior, they learn to be independent 	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If toddlers‟ attempts at being independent are blocked, they learn self-doubt and shame for being unsuccessful. 	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4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ERIKSON MODEL OF DEVELOPMENT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938961"/>
              </p:ext>
            </p:extLst>
          </p:nvPr>
        </p:nvGraphicFramePr>
        <p:xfrm>
          <a:off x="228600" y="304800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29565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Developmental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 Dealing with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Unsuccessful Dealing with Crisis 	</a:t>
                      </a:r>
                    </a:p>
                  </a:txBody>
                  <a:tcPr/>
                </a:tc>
              </a:tr>
              <a:tr h="2377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to 6 years </a:t>
                      </a: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early childhood 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Initiative versus Guilt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Preschoolers are challenged to control their own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behaviour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such as controlling their exuberance when they are in a restaurant.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If preschoolers succeed in taking responsibility, they feel capable and develop initiative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If preschoolers fail in taking responsibility, they feel irresponsible, anxious and guilty.</a:t>
                      </a: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7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6 to 11 years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The middle childhood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Industry versus Inferiority</a:t>
                      </a:r>
                    </a:p>
                    <a:p>
                      <a:r>
                        <a:rPr lang="en-US" sz="1400" dirty="0" smtClean="0"/>
                        <a:t>When children succeed in learning new skills and obtaining new knowledge, they develop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feeling of competence arising from their work and effort.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When children succeed at learning new skills, they develop a feeling of competence and self-esteem arising from their work and effort.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children fail to develop new ability, they feel incompetent, inadequate, and inferior.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4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92672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Developmental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 Dealing with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Unsuccessful Dealing with Crisis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years to  20 years 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Adolescence</a:t>
                      </a:r>
                    </a:p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Identity versus Role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Confusion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Adolescents are faced with deciding who or what they want to be in terms of occupation, beliefs, attitudes, and behavior patterns.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Adolescents who succeed in defining who they are and find a role for themselves develop a strong sense of identity.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Adolescents who fail to define their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identity become confused and withdraw, or want to inconspicuously blend in the crowd 	</a:t>
                      </a:r>
                    </a:p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8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302279"/>
              </p:ext>
            </p:extLst>
          </p:nvPr>
        </p:nvGraphicFramePr>
        <p:xfrm>
          <a:off x="457200" y="304800"/>
          <a:ext cx="8229600" cy="600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066800"/>
                <a:gridCol w="3261360"/>
                <a:gridCol w="1645920"/>
                <a:gridCol w="1645920"/>
              </a:tblGrid>
              <a:tr h="10619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Developmental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 Dealing with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Unsuccessful Dealing with Crisis 	</a:t>
                      </a:r>
                    </a:p>
                  </a:txBody>
                  <a:tcPr/>
                </a:tc>
              </a:tr>
              <a:tr h="173504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to 40 years 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Early Adulthood</a:t>
                      </a:r>
                    </a:p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Intimacy versus Isolation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The task facing those in early adulthood is to be able to share who they are with another person in a close, committed relationship.</a:t>
                      </a:r>
                    </a:p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People who succeed in this task will have intimate relationships.</a:t>
                      </a:r>
                    </a:p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Adults who fail at this task will be isolated from other people and may suffer from loneliness.</a:t>
                      </a:r>
                    </a:p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66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 to 65 years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Middle Adulthood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Generativist versus Stagnation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The challenge is to be creative, productive, and nurturing of the next generation.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Adults who succeed in this challenge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will be creative, productive, and nurturing, thereby benefiting themselves, their family, community, country, and future generations.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Adults who fail will be passive, and self-centered , feel that they have done nothing for the next generation, and feel that the world is no better off for their being alive.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1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762674"/>
              </p:ext>
            </p:extLst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Developmental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 Dealing with Crisis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Unsuccessful Dealing with Crisis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years and above</a:t>
                      </a: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Late Adulthood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 Old ages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Ego Integrity versus Despair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 issue is whether a person will reach wisdom, sense of wholeness, and acceptance of his or her life.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Elderly people who succeed in addressing this issue will enjoy life and not fear death.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Elderly people who fail will feel that their life is empty and will fear death.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5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927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Stages/Phases of human development  (The Biological and Psychological development of the individual) </vt:lpstr>
      <vt:lpstr>STAGES OF HUMAN DEVELOPMENT</vt:lpstr>
      <vt:lpstr>STAGES OF HUMAN DEVELOPMENT</vt:lpstr>
      <vt:lpstr>ERIKSON MODEL OF DEVELOPMENT</vt:lpstr>
      <vt:lpstr>ERIKSON MODEL OF DEVELOPMENT</vt:lpstr>
      <vt:lpstr>ERIKSON MODEL OF DEVELOPMENT</vt:lpstr>
      <vt:lpstr>PowerPoint Presentation</vt:lpstr>
      <vt:lpstr>.</vt:lpstr>
      <vt:lpstr>.</vt:lpstr>
      <vt:lpstr>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Stages/Phases of human development  (The Biological and Psychological development of the individual) </dc:title>
  <dc:creator>Home</dc:creator>
  <cp:lastModifiedBy>Home</cp:lastModifiedBy>
  <cp:revision>18</cp:revision>
  <dcterms:created xsi:type="dcterms:W3CDTF">2006-08-16T00:00:00Z</dcterms:created>
  <dcterms:modified xsi:type="dcterms:W3CDTF">2020-06-13T17:59:03Z</dcterms:modified>
</cp:coreProperties>
</file>