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5T02:30:16.1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5084">
    <iact:property name="dataType"/>
    <iact:actionData xml:id="d0">
      <inkml:trace xmlns:inkml="http://www.w3.org/2003/InkML" xml:id="stk0" contextRef="#ctx0" brushRef="#br0">5546 15603 0,'0'24'195,"0"0"-173,0-1 88,0 1-105,-47-1 12,24 1-7,-1 23 1,24-23 5,-24-24-4,1 23 0,23 1-2,-24 0 6,24-1 18,0 1 32,0-1 90,0 1-134,47-24 62,71 0-76,0 0 4,-23 0 4,-1 0-3,-70-24-5,-1 1 8,25 23-7,-25 0 42,1 0 3,-24-24-27,23 24-17,1-23 4,0-1 13,-1 24-19,1 0 47,-48 0 115,-23 0-152,0 0-1,23 0 11,-23 0 31,23 0-46,-23 0 0,0 0 5,0 0 2,-24 0-8,47 0 1,-23 0 0,24 0 0,-1 0 0,0 0-1,1 0 6,-1 0 1,1 0 11,-1 0 8,48-24 88,-1 1-112,-23-1-4,24 1 22,-1 23-18,-23-24-5,24 24 18</inkml:trace>
    </iact:actionData>
  </iact:action>
  <iact:action type="add" startTime="300855">
    <iact:property name="dataType"/>
    <iact:actionData xml:id="d1">
      <inkml:trace xmlns:inkml="http://www.w3.org/2003/InkML" xml:id="stk1" contextRef="#ctx0" brushRef="#br0">6349 15769 0,'-24'0'381,"24"23"-362,0 1 91,0-1-82,-23 1 40,23 0-35,0-1 34,-24-23-43,24 24 38,0-1-31,0 1 14,0 0-15,0-1 4,0 1 82,24-24-105,-1 23 14,1-23 3,-1 0-5,1 0 18,0 0-30,-1 0 33,1 0-27,-1 0 19,1 0 14,0 0-20,-24-23 293,0-1-257,0 1-58,0-1 10,0 0 15,0 1 12,0-1 71,0 1-34,-24 23 47,24-24-74,-24 24 30,1 0-72,-1 0 31,24-24-19,-23 24 12,-1 0 23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8A5D-4D4D-4CAA-B1B9-1ABD2D1BD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79248-0F34-41A2-AA44-527A02983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BF820-1C3B-4E4D-8E30-17D42E57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91009-393C-4BFD-B8F2-9FC1B840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69D6A-A3F6-4AEC-9069-AC31907A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13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D703-846D-4693-B371-14FF3A7F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15ABF-C7F0-4D26-AF21-D7C484DE7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C6272-2E1E-4A6F-99ED-D50BB569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598C3-E5AF-407C-B11B-BF4BAA60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BBC6C-CEC1-47AD-9D18-2416D52D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5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B4308-9BA9-4934-A50E-626E14D563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1F40A-7712-4173-8DF0-69102C367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492DB-52DB-4FB8-BCC0-EAF87A0E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1654A-F4D8-4860-82AC-0141FAE4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C2EC9-78D4-43C8-BE94-F9240416E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10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FDE4-25EA-4FB6-8218-2403474D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6B13C-642E-47FE-AC4D-A81983C0B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D8C5A-9D20-4538-B799-479FB5817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88945-4AB8-48DF-9580-86BABAB5D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D036-0DEA-4338-AA2A-229229F5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17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8CBA2-F936-47F1-A8BB-546F889E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8D346-1DEE-4D64-85C1-FEF5251BE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5E289-79A7-4EBF-A1ED-941B4FDC9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25334-A815-47DC-8E64-281ED9C0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3B0DF-1793-4C18-BD52-1DEFAC4E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0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D35D-A9CA-4EA8-BC3C-10FC9DAD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188AB-862B-4965-BEE6-931BDA0A1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89947-F0CA-42EF-9890-B61598072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D2334-CA21-4BA4-985D-295A7D6D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B2855-5CCB-405E-BC0D-725182B6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C4B38-2217-429A-9C2F-578AB8CC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92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2E3B-2966-4431-A571-8A8CEB4A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CC22F-673F-48DF-B6EF-979F5C7CE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6A429-8B5F-4536-B94A-69DA3AB05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BDCEE-7945-4959-A3D4-032ABD719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7B0986-6AE4-4401-A4F5-734114947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152A1-7B04-477A-9E3A-67AE0F50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7DC6D5-BE62-44E8-AC48-93EE925C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48359A-475D-4B39-82F6-F3CB6DCB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1B84-240E-41A9-A1F9-09E3AD44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E6F28-F328-4574-BD6D-45C74F591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08BB6-B2EE-4E78-ADAC-D43F6258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858C2-5066-483A-9A43-866973B7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5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C27C93-4AF2-4182-BADF-41BA3FAF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55D1D5-DA39-44CE-93D5-E32C0463C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0DB91-6C48-41B1-BCBB-AF439CAE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17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172A-698F-49D2-9652-47B6A717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64AE5-D273-46A6-A1B1-705A9CF6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09B5B-D2CF-4235-A6EF-AEB4EAE54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82255-DE50-4794-9542-1A8F624E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A90BC-ED38-4B8D-A293-C75F4BB9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60935-E6C9-448D-9BFA-3BB75FFF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64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CF05-6B7C-469D-9CF3-F3C726079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31D17-F4A3-45BD-8E3D-6491B435C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AF49A-2B3E-4FA7-9F11-7DF8DF0D7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41C23-B190-4CDF-9EFB-75B9FEB3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20137-77C1-46B6-A2B1-6E2C06D8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5BE8F-9403-4E32-AA17-8A2BE9D7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06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27A67-B26D-4945-A3CC-ECB51351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5AFD5-B021-42DB-A11C-30D1C05B7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A443-EEF0-4CA4-BCAC-7F3089FC3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D7819-FA2E-4ECE-9944-9DCF6267E52D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2B2C5-1646-4A9F-886D-C8ADC4AF2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76F58-F9FC-473B-91E5-756060838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4F8E9-8713-438F-B20D-51524713A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76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E5CD-82A0-44BF-8B22-62F64624AE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Arial Black" panose="020B0A04020102020204" pitchFamily="34" charset="0"/>
              </a:rPr>
              <a:t>Chapter 5:</a:t>
            </a:r>
            <a:br>
              <a:rPr lang="en-GB" b="1" dirty="0">
                <a:latin typeface="Arial Black" panose="020B0A04020102020204" pitchFamily="34" charset="0"/>
              </a:rPr>
            </a:br>
            <a:r>
              <a:rPr lang="en-GB" b="1" dirty="0">
                <a:latin typeface="Arial Black" panose="020B0A04020102020204" pitchFamily="34" charset="0"/>
              </a:rPr>
              <a:t>Linear functions, Applications </a:t>
            </a:r>
            <a:br>
              <a:rPr lang="en-GB" dirty="0">
                <a:latin typeface="Arial Black" panose="020B0A04020102020204" pitchFamily="34" charset="0"/>
              </a:rPr>
            </a:b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070BA-94DE-43CF-983F-FEF98A67CD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Arial Black" panose="020B0A04020102020204" pitchFamily="34" charset="0"/>
              </a:rPr>
              <a:t>Lecture 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6C3553-0230-41B7-954A-F3EEDDEB9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60"/>
    </mc:Choice>
    <mc:Fallback xmlns="">
      <p:transition spd="slow" advTm="10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3150C-898E-4BF5-9E6A-9DBE56EA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6"/>
            <a:ext cx="11385754" cy="1257198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 Black" panose="020B0A04020102020204" pitchFamily="34" charset="0"/>
              </a:rPr>
              <a:t>Linear function involving one independent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592AB-07BE-491A-8302-8603FDD1B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25624"/>
            <a:ext cx="11385754" cy="46672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Recall that a linear function f involving one independent variable x and a dependent variable y has the general form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𝑦=𝑓(𝑥)=𝑎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𝑥+𝑎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𝑎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𝑎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constants. </a:t>
            </a:r>
          </a:p>
          <a:p>
            <a:pPr marL="0" indent="0">
              <a:buNone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the weekly salary function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𝑦=𝑓(𝑥)=300𝑥+2500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y is defined as the weekly salary and x is the number of units sold per week.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Clearly, this is a function in one independent variable 𝑥.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2500 represents the base salary, i.e. when no units are sold per week and 300 is the commission of each unit sold.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The change in weekly salary is directly proportional to the change in the no. of units sold.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Slope of 3 indicates the increase in weekly salary associated with each additional unit sold.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In general, a linear function having the form 𝑦=𝑓(𝑥)= 𝑎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𝑥+𝑎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indicates that a change in the value of 𝑦 is directly proportional to a change in the variable 𝑥.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89ADF3-067E-43E2-9AD1-C8ABACAA25F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37160" y="5617080"/>
              <a:ext cx="416880" cy="170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89ADF3-067E-43E2-9AD1-C8ABACAA25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7800" y="5607720"/>
                <a:ext cx="435600" cy="189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4592ED-3AD1-423E-A7B8-DFA145F62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140"/>
    </mc:Choice>
    <mc:Fallback xmlns="">
      <p:transition spd="slow" advTm="309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D722-1731-4BCB-BC4F-56C39744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09" y="294969"/>
            <a:ext cx="11547987" cy="1530656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 Black" panose="020B0A04020102020204" pitchFamily="34" charset="0"/>
              </a:rPr>
              <a:t>Linear function in two independent variables 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E7EF0-F63E-40F2-80F8-C71DD8BBD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linear function f involving two independent variables x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x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dependent variable y has the general form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y=f(x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,x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)=a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+a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+a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a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non-zero constants and a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any constant. </a:t>
            </a:r>
          </a:p>
          <a:p>
            <a:pPr marL="514350" indent="-514350">
              <a:buAutoNum type="arabicPeriod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equation tells us that the variable 𝑦 depends jointly on the values of 𝑥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𝑥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value of 𝑦 is directly proportional to the changes in the values of 𝑥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𝑥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marL="0" indent="0">
              <a:buNone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Assume that a salesperson’s salary depends on the number of units sold of each of two products, i.e. the salary function is given as 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y=300x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+500 x</a:t>
            </a:r>
            <a:r>
              <a:rPr lang="en-GB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+2500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𝑦 = weekly salary, 𝑥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number of units sold of product 1 and 𝑥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number of units sold of product 2. This salary function gives a base salary of 2500, commission of 300 on each unit sold of product 1 and 500 on each unit sold of product 2.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F28DC8-36B3-4096-A781-36DDDB664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04"/>
    </mc:Choice>
    <mc:Fallback xmlns="">
      <p:transition spd="slow" advTm="24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406</Words>
  <Application>Microsoft Office PowerPoint</Application>
  <PresentationFormat>Widescreen</PresentationFormat>
  <Paragraphs>23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Times New Roman</vt:lpstr>
      <vt:lpstr>Office Theme</vt:lpstr>
      <vt:lpstr>Chapter 5: Linear functions, Applications  </vt:lpstr>
      <vt:lpstr>Linear function involving one independent variable</vt:lpstr>
      <vt:lpstr>Linear function in two independent variables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5:Linear functions, Applications  </dc:title>
  <dc:creator>Zaheeruddin</dc:creator>
  <cp:lastModifiedBy>Zaheeruddin</cp:lastModifiedBy>
  <cp:revision>34</cp:revision>
  <dcterms:created xsi:type="dcterms:W3CDTF">2020-06-15T00:23:17Z</dcterms:created>
  <dcterms:modified xsi:type="dcterms:W3CDTF">2020-06-15T04:27:59Z</dcterms:modified>
</cp:coreProperties>
</file>