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D6BF8D-1572-4E60-8D46-988A9D7F1AF2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6EE98BC-B3AD-4704-8791-DE698445DA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SEMESTER 3</a:t>
            </a:r>
            <a:br>
              <a:rPr lang="en-US" dirty="0" smtClean="0"/>
            </a:br>
            <a:r>
              <a:rPr lang="en-US" dirty="0" smtClean="0"/>
              <a:t>(2020)</a:t>
            </a:r>
            <a:br>
              <a:rPr lang="en-US" dirty="0" smtClean="0"/>
            </a:br>
            <a:r>
              <a:rPr lang="en-US" dirty="0" smtClean="0"/>
              <a:t>ENG LITERATURE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Prose-1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Course code-614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Instructor-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Munawwarah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Rehman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 of transition</a:t>
            </a:r>
          </a:p>
          <a:p>
            <a:r>
              <a:rPr lang="en-US" dirty="0" smtClean="0"/>
              <a:t>Prose, an emerging genre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Renaissance period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essay?</a:t>
            </a:r>
          </a:p>
          <a:p>
            <a:r>
              <a:rPr lang="en-US" dirty="0" smtClean="0"/>
              <a:t>Essay as an literary form</a:t>
            </a:r>
          </a:p>
          <a:p>
            <a:r>
              <a:rPr lang="en-US" dirty="0" smtClean="0"/>
              <a:t>Political, social and religious conditions of 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centuary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Essay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Francis bacon as a pioneer of prose and essay</a:t>
            </a:r>
          </a:p>
          <a:p>
            <a:r>
              <a:rPr lang="en-US" dirty="0" smtClean="0"/>
              <a:t>Life and works of bacon</a:t>
            </a:r>
          </a:p>
          <a:p>
            <a:r>
              <a:rPr lang="en-US" dirty="0" smtClean="0"/>
              <a:t>Bacon as a moralist</a:t>
            </a:r>
          </a:p>
          <a:p>
            <a:r>
              <a:rPr lang="en-US" dirty="0" smtClean="0"/>
              <a:t>Bacon as a preacher of worldly wisdom</a:t>
            </a:r>
          </a:p>
          <a:p>
            <a:r>
              <a:rPr lang="en-US" dirty="0" smtClean="0"/>
              <a:t>Bacon’s philosophy</a:t>
            </a:r>
          </a:p>
          <a:p>
            <a:r>
              <a:rPr lang="en-US" dirty="0"/>
              <a:t>B</a:t>
            </a:r>
            <a:r>
              <a:rPr lang="en-US" dirty="0" smtClean="0"/>
              <a:t>acon’s prose style</a:t>
            </a:r>
          </a:p>
          <a:p>
            <a:r>
              <a:rPr lang="en-US" dirty="0" smtClean="0"/>
              <a:t>Aphoristic style of bacon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Francis bacon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great place</a:t>
            </a:r>
          </a:p>
          <a:p>
            <a:r>
              <a:rPr lang="en-US" dirty="0" smtClean="0"/>
              <a:t>Of friendship</a:t>
            </a:r>
          </a:p>
          <a:p>
            <a:r>
              <a:rPr lang="en-US" dirty="0" smtClean="0"/>
              <a:t>Of studies</a:t>
            </a:r>
          </a:p>
          <a:p>
            <a:r>
              <a:rPr lang="en-US" dirty="0" smtClean="0"/>
              <a:t>Of marriage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essay’s of bacon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</a:t>
            </a:r>
            <a:r>
              <a:rPr lang="en-US" dirty="0"/>
              <a:t>E</a:t>
            </a:r>
            <a:r>
              <a:rPr lang="en-US" dirty="0" smtClean="0"/>
              <a:t>nglish literature ( by T SING){The Portion Related To 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Centuary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Introduction to English literature ( by HUDSAN)</a:t>
            </a:r>
          </a:p>
          <a:p>
            <a:r>
              <a:rPr lang="en-US" dirty="0" smtClean="0"/>
              <a:t>History OF English literature (by COMPTON AND RICKETT)</a:t>
            </a:r>
          </a:p>
          <a:p>
            <a:r>
              <a:rPr lang="en-US" dirty="0" smtClean="0"/>
              <a:t>BACON’S essay’s (Text)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books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130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SEMESTER 3 (2020) ENG LITERATURE</vt:lpstr>
      <vt:lpstr>Renaissance period </vt:lpstr>
      <vt:lpstr>Essay </vt:lpstr>
      <vt:lpstr>Francis bacon</vt:lpstr>
      <vt:lpstr>Important essay’s of bacon</vt:lpstr>
      <vt:lpstr>Reference books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 3 ENG LITERATURE</dc:title>
  <dc:creator>aamnah sheikh</dc:creator>
  <cp:lastModifiedBy>aamnah sheikh</cp:lastModifiedBy>
  <cp:revision>3</cp:revision>
  <dcterms:created xsi:type="dcterms:W3CDTF">2020-06-14T18:03:52Z</dcterms:created>
  <dcterms:modified xsi:type="dcterms:W3CDTF">2020-06-14T18:25:34Z</dcterms:modified>
</cp:coreProperties>
</file>