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8F0723-A5A1-4463-9847-413C2B20B345}" type="datetimeFigureOut">
              <a:rPr lang="en-US" smtClean="0"/>
              <a:pPr/>
              <a:t>23-Jun-20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67A6EC-2BAE-4261-AC0D-AD9569F15E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458200" cy="2438400"/>
          </a:xfrm>
        </p:spPr>
        <p:txBody>
          <a:bodyPr/>
          <a:lstStyle/>
          <a:p>
            <a:r>
              <a:rPr lang="en-US"/>
              <a:t>Dr</a:t>
            </a:r>
            <a:r>
              <a:rPr lang="en-US" dirty="0"/>
              <a:t>. </a:t>
            </a:r>
            <a:r>
              <a:rPr lang="en-US" dirty="0" err="1"/>
              <a:t>Alam</a:t>
            </a:r>
            <a:r>
              <a:rPr lang="en-US" dirty="0"/>
              <a:t> Tareen</a:t>
            </a:r>
          </a:p>
          <a:p>
            <a:r>
              <a:rPr lang="en-US" dirty="0"/>
              <a:t>                  Professor Department of Sociology,</a:t>
            </a:r>
          </a:p>
          <a:p>
            <a:r>
              <a:rPr lang="en-US" dirty="0"/>
              <a:t>                 University of Balochistan,Quetta.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752599"/>
          </a:xfrm>
        </p:spPr>
        <p:txBody>
          <a:bodyPr/>
          <a:lstStyle/>
          <a:p>
            <a:r>
              <a:rPr lang="en-US" b="1" u="sng" dirty="0"/>
              <a:t>PRESENTATION </a:t>
            </a:r>
          </a:p>
        </p:txBody>
      </p:sp>
    </p:spTree>
    <p:extLst>
      <p:ext uri="{BB962C8B-B14F-4D97-AF65-F5344CB8AC3E}">
        <p14:creationId xmlns:p14="http://schemas.microsoft.com/office/powerpoint/2010/main" val="4042757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Forms of social interaction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991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Between individual and individual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Between individual  and group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Between group and group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32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Measurement of social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678363"/>
          </a:xfrm>
        </p:spPr>
        <p:txBody>
          <a:bodyPr>
            <a:normAutofit/>
          </a:bodyPr>
          <a:lstStyle/>
          <a:p>
            <a:r>
              <a:rPr lang="en-US" b="1" u="sng" dirty="0"/>
              <a:t> </a:t>
            </a:r>
            <a:r>
              <a:rPr lang="en-US" u="sng" dirty="0"/>
              <a:t>frequency </a:t>
            </a:r>
          </a:p>
          <a:p>
            <a:endParaRPr lang="en-US" u="sng" dirty="0"/>
          </a:p>
          <a:p>
            <a:r>
              <a:rPr lang="en-US" u="sng" dirty="0"/>
              <a:t>Duration </a:t>
            </a:r>
          </a:p>
          <a:p>
            <a:endParaRPr lang="en-US" u="sng" dirty="0"/>
          </a:p>
          <a:p>
            <a:r>
              <a:rPr lang="en-US" u="sng" dirty="0"/>
              <a:t>Intensity </a:t>
            </a:r>
          </a:p>
          <a:p>
            <a:endParaRPr lang="en-US" u="sng" dirty="0"/>
          </a:p>
          <a:p>
            <a:r>
              <a:rPr lang="en-US" u="sng" dirty="0"/>
              <a:t>Focus </a:t>
            </a:r>
          </a:p>
        </p:txBody>
      </p:sp>
    </p:spTree>
    <p:extLst>
      <p:ext uri="{BB962C8B-B14F-4D97-AF65-F5344CB8AC3E}">
        <p14:creationId xmlns:p14="http://schemas.microsoft.com/office/powerpoint/2010/main" val="2459350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Social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Social process are repetitive forms of behavior which commonly occur in our social life.</a:t>
            </a:r>
          </a:p>
          <a:p>
            <a:pPr marL="0" indent="0">
              <a:buNone/>
            </a:pPr>
            <a:r>
              <a:rPr lang="en-US" dirty="0"/>
              <a:t>Social process are the product of social interaction which can be classified into two groups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Associative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Disassociative    </a:t>
            </a:r>
          </a:p>
        </p:txBody>
      </p:sp>
    </p:spTree>
    <p:extLst>
      <p:ext uri="{BB962C8B-B14F-4D97-AF65-F5344CB8AC3E}">
        <p14:creationId xmlns:p14="http://schemas.microsoft.com/office/powerpoint/2010/main" val="164003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Co-operation</a:t>
            </a:r>
            <a:r>
              <a:rPr lang="en-US" b="1" dirty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Co-operation  is the basic form of  human contact and association in society .</a:t>
            </a:r>
          </a:p>
          <a:p>
            <a:r>
              <a:rPr lang="en-US" dirty="0"/>
              <a:t>No society can develop its organization and social system without co-operation .</a:t>
            </a:r>
          </a:p>
          <a:p>
            <a:r>
              <a:rPr lang="en-US" dirty="0"/>
              <a:t>The whole machinery of social life is moving on </a:t>
            </a:r>
            <a:r>
              <a:rPr lang="en-US"/>
              <a:t>the controls </a:t>
            </a:r>
            <a:r>
              <a:rPr lang="en-US" dirty="0"/>
              <a:t>of cooperation</a:t>
            </a:r>
          </a:p>
          <a:p>
            <a:r>
              <a:rPr lang="en-US" dirty="0"/>
              <a:t>Cooperation exist in every field of social life.</a:t>
            </a:r>
          </a:p>
        </p:txBody>
      </p:sp>
    </p:spTree>
    <p:extLst>
      <p:ext uri="{BB962C8B-B14F-4D97-AF65-F5344CB8AC3E}">
        <p14:creationId xmlns:p14="http://schemas.microsoft.com/office/powerpoint/2010/main" val="1352271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Definition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Fairchild 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“ co-operation  is the process in which individuals and groups combine their efforts in a more or less organized way for the attainment of objectives .”</a:t>
            </a:r>
          </a:p>
        </p:txBody>
      </p:sp>
    </p:spTree>
    <p:extLst>
      <p:ext uri="{BB962C8B-B14F-4D97-AF65-F5344CB8AC3E}">
        <p14:creationId xmlns:p14="http://schemas.microsoft.com/office/powerpoint/2010/main" val="133355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co-operation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Formal and informal </a:t>
            </a:r>
          </a:p>
          <a:p>
            <a:r>
              <a:rPr lang="en-US" dirty="0"/>
              <a:t>Direct and indirect </a:t>
            </a:r>
          </a:p>
          <a:p>
            <a:r>
              <a:rPr lang="en-US" dirty="0"/>
              <a:t>One- way  cooperation </a:t>
            </a:r>
          </a:p>
          <a:p>
            <a:r>
              <a:rPr lang="en-US" dirty="0"/>
              <a:t>Reciprocal cooperation</a:t>
            </a:r>
          </a:p>
          <a:p>
            <a:r>
              <a:rPr lang="en-US" dirty="0"/>
              <a:t>Selfish cooperation </a:t>
            </a:r>
          </a:p>
          <a:p>
            <a:r>
              <a:rPr lang="en-US" dirty="0"/>
              <a:t>Voluntary cooperation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6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Role of co-operation in social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Cooperation is universal phenomena . It is  very important in the life of an individual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continuation of human race requires  the cooperation of male and female for the reproduction and upbringing of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cooperation helps society to progress . Society advance through cooperation declines in its absence.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the progress that mankind has made in the various fields is to be attributed to the cooperating spirit of the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Cooperation is an urgent need of the present world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98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CADAE">
                    <a:shade val="75000"/>
                  </a:srgbClr>
                </a:solidFill>
              </a:rPr>
              <a:t>Role of co-operation in social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334000"/>
          </a:xfrm>
        </p:spPr>
        <p:txBody>
          <a:bodyPr>
            <a:normAutofit/>
          </a:bodyPr>
          <a:lstStyle/>
          <a:p>
            <a:r>
              <a:rPr lang="en-US" dirty="0"/>
              <a:t>It is needed not only among the individuals, groups, association and communities but also among the nations.</a:t>
            </a:r>
          </a:p>
          <a:p>
            <a:r>
              <a:rPr lang="en-US" dirty="0"/>
              <a:t>The community development is not possible without cooperation.</a:t>
            </a:r>
          </a:p>
          <a:p>
            <a:r>
              <a:rPr lang="en-US" dirty="0"/>
              <a:t>It provides solution for may international problems and disputes.</a:t>
            </a:r>
          </a:p>
        </p:txBody>
      </p:sp>
    </p:spTree>
    <p:extLst>
      <p:ext uri="{BB962C8B-B14F-4D97-AF65-F5344CB8AC3E}">
        <p14:creationId xmlns:p14="http://schemas.microsoft.com/office/powerpoint/2010/main" val="3720810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             COMPETITION 		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35314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/>
              <a:t>Competition  as a social process occurs in every field of  human life.</a:t>
            </a:r>
          </a:p>
          <a:p>
            <a:r>
              <a:rPr lang="en-US" dirty="0"/>
              <a:t>Competition  is the most fundamental form of social struggle.</a:t>
            </a:r>
          </a:p>
          <a:p>
            <a:r>
              <a:rPr lang="en-US" dirty="0"/>
              <a:t>Whenever there is interaction among different individuals and groups there is an element of competition.</a:t>
            </a:r>
          </a:p>
          <a:p>
            <a:r>
              <a:rPr lang="en-US" dirty="0"/>
              <a:t>Competition may be called as a struggle between two or more individuals  or persons  to get something which is limited.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89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CADAE">
                    <a:shade val="75000"/>
                  </a:srgbClr>
                </a:solidFill>
              </a:rPr>
              <a:t>COMPETITION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/>
              <a:t>Competition not only for bread but for luxuries, power, social position ,mates, fame and all other things  are not available  for one’s asking .</a:t>
            </a:r>
          </a:p>
          <a:p>
            <a:endParaRPr lang="en-US" dirty="0"/>
          </a:p>
          <a:p>
            <a:r>
              <a:rPr lang="en-US" dirty="0"/>
              <a:t> definition of competition.</a:t>
            </a:r>
          </a:p>
          <a:p>
            <a:endParaRPr lang="en-US" dirty="0"/>
          </a:p>
          <a:p>
            <a:r>
              <a:rPr lang="en-US" dirty="0" err="1"/>
              <a:t>Bogardus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   “ competition is a contest to obtain something  which does  not exist in a sufficient quantity to meet the demand”</a:t>
            </a:r>
          </a:p>
        </p:txBody>
      </p:sp>
    </p:spTree>
    <p:extLst>
      <p:ext uri="{BB962C8B-B14F-4D97-AF65-F5344CB8AC3E}">
        <p14:creationId xmlns:p14="http://schemas.microsoft.com/office/powerpoint/2010/main" val="421229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308848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 </a:t>
            </a:r>
            <a:r>
              <a:rPr lang="en-US" sz="6000" b="1" dirty="0">
                <a:latin typeface="+mn-lt"/>
              </a:rPr>
              <a:t>Topic</a:t>
            </a:r>
            <a:r>
              <a:rPr lang="en-US" sz="6000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991600" cy="1904999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sz="6000" b="1" dirty="0"/>
              <a:t>SOCIAL INTERACTION  </a:t>
            </a:r>
          </a:p>
        </p:txBody>
      </p:sp>
    </p:spTree>
    <p:extLst>
      <p:ext uri="{BB962C8B-B14F-4D97-AF65-F5344CB8AC3E}">
        <p14:creationId xmlns:p14="http://schemas.microsoft.com/office/powerpoint/2010/main" val="2821579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CADAE">
                    <a:shade val="75000"/>
                  </a:srgbClr>
                </a:solidFill>
              </a:rPr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Horton and Hunt. “ competition is the struggle for possession of rewards which are limited in supply , goods , status , power ,love .”</a:t>
            </a:r>
          </a:p>
        </p:txBody>
      </p:sp>
    </p:spTree>
    <p:extLst>
      <p:ext uri="{BB962C8B-B14F-4D97-AF65-F5344CB8AC3E}">
        <p14:creationId xmlns:p14="http://schemas.microsoft.com/office/powerpoint/2010/main" val="2415077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competition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Social competition </a:t>
            </a:r>
          </a:p>
          <a:p>
            <a:r>
              <a:rPr lang="en-US" dirty="0"/>
              <a:t> Political competition </a:t>
            </a:r>
          </a:p>
          <a:p>
            <a:r>
              <a:rPr lang="en-US" dirty="0"/>
              <a:t> Cultural competition </a:t>
            </a:r>
          </a:p>
          <a:p>
            <a:r>
              <a:rPr lang="en-US" dirty="0"/>
              <a:t> Economic competition </a:t>
            </a:r>
          </a:p>
          <a:p>
            <a:r>
              <a:rPr lang="en-US" dirty="0"/>
              <a:t> Personal and impersonal competition</a:t>
            </a:r>
          </a:p>
          <a:p>
            <a:r>
              <a:rPr lang="en-US" dirty="0"/>
              <a:t> Absolute and relative competition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24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Role of competition in social life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106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Assigns statuses to the individuals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Source of motivation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Provides  social mobility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Development of democratic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Socio-economic progress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Constructive competition bring improvement in social , political and economical system of the country.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80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295400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89" y="2758329"/>
            <a:ext cx="7163421" cy="256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32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/>
              <a:t>Social interaction is the basic foundation of society. With out interaction there would be no life.</a:t>
            </a:r>
          </a:p>
          <a:p>
            <a:r>
              <a:rPr lang="en-US" dirty="0"/>
              <a:t>The interaction or mutual activity is the core of social life. </a:t>
            </a:r>
          </a:p>
          <a:p>
            <a:r>
              <a:rPr lang="en-US" dirty="0"/>
              <a:t>Sociology is the study of social relations which are the out come of social interaction                                       </a:t>
            </a:r>
          </a:p>
          <a:p>
            <a:r>
              <a:rPr lang="en-US" dirty="0"/>
              <a:t>Social interaction is the key factor in all specialty of  the social life through which the groups and individuals come into contacts and social life is initiated.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4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Interaction is the basis of all social processes  as  it initiates the social relationship among the groups and individuals .</a:t>
            </a:r>
          </a:p>
          <a:p>
            <a:r>
              <a:rPr lang="en-US" dirty="0"/>
              <a:t>Now , we can say that  it is the social process between two or more then two persons. It is always reciprocal or mutual in nature. Interaction is a social event it changes the </a:t>
            </a:r>
            <a:r>
              <a:rPr lang="en-US" dirty="0">
                <a:solidFill>
                  <a:srgbClr val="FF0000"/>
                </a:solidFill>
              </a:rPr>
              <a:t>behavior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attitude</a:t>
            </a:r>
            <a:r>
              <a:rPr lang="en-US" dirty="0"/>
              <a:t> of the interacting persons.</a:t>
            </a:r>
          </a:p>
          <a:p>
            <a:r>
              <a:rPr lang="en-US" dirty="0"/>
              <a:t> energetic element of society</a:t>
            </a:r>
          </a:p>
          <a:p>
            <a:r>
              <a:rPr lang="en-US" dirty="0"/>
              <a:t> Changes the condition of people</a:t>
            </a:r>
          </a:p>
          <a:p>
            <a:r>
              <a:rPr lang="en-US" dirty="0"/>
              <a:t> product of  social life or group life.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7745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Definitions of social interaction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32485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Dowson:</a:t>
            </a:r>
          </a:p>
          <a:p>
            <a:pPr marL="0" indent="0">
              <a:buNone/>
            </a:pPr>
            <a:r>
              <a:rPr lang="en-US" dirty="0"/>
              <a:t>              “  Social interaction is the process whereby men interpenetrate ( diffused) the mind of each other.”</a:t>
            </a:r>
          </a:p>
          <a:p>
            <a:pPr marL="0" indent="0">
              <a:buNone/>
            </a:pPr>
            <a:r>
              <a:rPr lang="en-US" dirty="0" err="1"/>
              <a:t>Gillin</a:t>
            </a:r>
            <a:r>
              <a:rPr lang="en-US" dirty="0"/>
              <a:t> and </a:t>
            </a:r>
            <a:r>
              <a:rPr lang="en-US" dirty="0" err="1"/>
              <a:t>Gillin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                 “ Interaction is the social relationship exists between individual and individual, b/w individual and group or between the group and group as the case may be”. </a:t>
            </a:r>
          </a:p>
        </p:txBody>
      </p:sp>
    </p:spTree>
    <p:extLst>
      <p:ext uri="{BB962C8B-B14F-4D97-AF65-F5344CB8AC3E}">
        <p14:creationId xmlns:p14="http://schemas.microsoft.com/office/powerpoint/2010/main" val="370624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8CADAE">
                    <a:shade val="75000"/>
                  </a:srgbClr>
                </a:solidFill>
              </a:rPr>
              <a:t>Definitions of social interaction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According to W.A Green:</a:t>
            </a:r>
          </a:p>
          <a:p>
            <a:pPr marL="0" indent="0">
              <a:buNone/>
            </a:pPr>
            <a:r>
              <a:rPr lang="en-US" dirty="0"/>
              <a:t>                    “ social interaction means the mutual influence of individual upon each other to solve their problem and motivating for achieving some common goals.”</a:t>
            </a:r>
          </a:p>
          <a:p>
            <a:pPr marL="0" indent="0">
              <a:buNone/>
            </a:pPr>
            <a:r>
              <a:rPr lang="en-US" dirty="0"/>
              <a:t>CONCLUSION</a:t>
            </a:r>
          </a:p>
          <a:p>
            <a:r>
              <a:rPr lang="en-US" dirty="0"/>
              <a:t>Its means interaction is the development of  social relationship among the individuals .</a:t>
            </a:r>
          </a:p>
          <a:p>
            <a:r>
              <a:rPr lang="en-US" dirty="0"/>
              <a:t>Interaction is very necessary for the modification of  behavior.</a:t>
            </a:r>
          </a:p>
          <a:p>
            <a:r>
              <a:rPr lang="en-US" dirty="0"/>
              <a:t> or it is the sort of action and reaction position among the people 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0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conditions of interaction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8927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park and Burgess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 contacts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communications 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1.  Contact is the first stage of interaction . Contact     simply means coming together for an independent social unite( individuals).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2. communication.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communication is the medium of interaction 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it is very important for any elaboration of social life.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communication may be direct person to person  speech  and gesture/signal or the long- range contact  such as  printed page, telephone , email  and motion picture etc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25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common elements of interaction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the followings are the elements of social interaction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1. Two or more then two persons</a:t>
            </a:r>
          </a:p>
          <a:p>
            <a:pPr marL="0" indent="0">
              <a:buNone/>
            </a:pPr>
            <a:r>
              <a:rPr lang="en-US" dirty="0"/>
              <a:t>    2. Reciprocal / mutual relationships among them.</a:t>
            </a:r>
          </a:p>
          <a:p>
            <a:pPr marL="0" indent="0">
              <a:buNone/>
            </a:pPr>
            <a:r>
              <a:rPr lang="en-US" dirty="0"/>
              <a:t>    3. influence  on the event , behavior of the persons.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these three conditions interrelate the people among themselves and convert them into social group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4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social interaction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Direct interaction </a:t>
            </a:r>
          </a:p>
          <a:p>
            <a:endParaRPr lang="en-US" dirty="0"/>
          </a:p>
          <a:p>
            <a:r>
              <a:rPr lang="en-US" dirty="0"/>
              <a:t>Symbolic interaction </a:t>
            </a:r>
          </a:p>
        </p:txBody>
      </p:sp>
    </p:spTree>
    <p:extLst>
      <p:ext uri="{BB962C8B-B14F-4D97-AF65-F5344CB8AC3E}">
        <p14:creationId xmlns:p14="http://schemas.microsoft.com/office/powerpoint/2010/main" val="2933222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1247</TotalTime>
  <Words>993</Words>
  <Application>Microsoft Office PowerPoint</Application>
  <PresentationFormat>On-screen Show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Georgia</vt:lpstr>
      <vt:lpstr>Times New Roman</vt:lpstr>
      <vt:lpstr>Wingdings</vt:lpstr>
      <vt:lpstr>Wingdings 2</vt:lpstr>
      <vt:lpstr>Civic</vt:lpstr>
      <vt:lpstr>PRESENTATION </vt:lpstr>
      <vt:lpstr> Topic:</vt:lpstr>
      <vt:lpstr> INTRODUCTION </vt:lpstr>
      <vt:lpstr>INTRODUCTION</vt:lpstr>
      <vt:lpstr>Definitions of social interaction </vt:lpstr>
      <vt:lpstr>Definitions of social interaction </vt:lpstr>
      <vt:lpstr>Basic conditions of interaction </vt:lpstr>
      <vt:lpstr>Some common elements of interaction </vt:lpstr>
      <vt:lpstr>Types of social interaction </vt:lpstr>
      <vt:lpstr>Forms of social interaction</vt:lpstr>
      <vt:lpstr>Measurement of social interaction</vt:lpstr>
      <vt:lpstr>Social process </vt:lpstr>
      <vt:lpstr>Co-operation </vt:lpstr>
      <vt:lpstr>Definition  </vt:lpstr>
      <vt:lpstr>Types of co-operation </vt:lpstr>
      <vt:lpstr>Role of co-operation in social life</vt:lpstr>
      <vt:lpstr>Role of co-operation in social life</vt:lpstr>
      <vt:lpstr>             COMPETITION    </vt:lpstr>
      <vt:lpstr>COMPETITION  </vt:lpstr>
      <vt:lpstr>COMPETITION</vt:lpstr>
      <vt:lpstr>Types of competition </vt:lpstr>
      <vt:lpstr>Role of competition in social life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Mphil seminar</dc:title>
  <dc:creator>zahoor ahmed</dc:creator>
  <cp:lastModifiedBy>Kamal Tarakai</cp:lastModifiedBy>
  <cp:revision>127</cp:revision>
  <dcterms:created xsi:type="dcterms:W3CDTF">2015-02-25T16:07:47Z</dcterms:created>
  <dcterms:modified xsi:type="dcterms:W3CDTF">2020-06-23T06:27:45Z</dcterms:modified>
</cp:coreProperties>
</file>