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sldIdLst>
    <p:sldId id="264" r:id="rId5"/>
    <p:sldId id="313" r:id="rId6"/>
    <p:sldId id="314" r:id="rId7"/>
    <p:sldId id="321" r:id="rId8"/>
    <p:sldId id="315" r:id="rId9"/>
    <p:sldId id="320" r:id="rId10"/>
    <p:sldId id="316" r:id="rId11"/>
    <p:sldId id="317" r:id="rId12"/>
    <p:sldId id="322" r:id="rId13"/>
    <p:sldId id="318" r:id="rId14"/>
    <p:sldId id="323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619376"/>
            <a:ext cx="8725418" cy="1200150"/>
          </a:xfrm>
        </p:spPr>
        <p:txBody>
          <a:bodyPr>
            <a:normAutofit/>
          </a:bodyPr>
          <a:lstStyle/>
          <a:p>
            <a:r>
              <a:rPr lang="en-US" sz="2800" dirty="0"/>
              <a:t>World Literature in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Madam Thaterra Achakzai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5530-019B-482B-8BA7-2979A1EE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F9028-25E2-40F0-BCA8-F3B18D0F5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8775"/>
            <a:ext cx="10058400" cy="4514849"/>
          </a:xfrm>
        </p:spPr>
        <p:txBody>
          <a:bodyPr>
            <a:normAutofit/>
          </a:bodyPr>
          <a:lstStyle/>
          <a:p>
            <a:r>
              <a:rPr lang="en-US" sz="2400" dirty="0"/>
              <a:t>For his contributions to Pashto literature and painting, the President of Pakistan, General Muhammad Zia-ul-</a:t>
            </a:r>
            <a:r>
              <a:rPr lang="en-US" sz="2400" dirty="0" err="1"/>
              <a:t>Haq</a:t>
            </a:r>
            <a:r>
              <a:rPr lang="en-US" sz="2400" dirty="0"/>
              <a:t>, conferred on him the prestigious award of Sitara-e-Imtiaz (23 March 1980).</a:t>
            </a:r>
          </a:p>
          <a:p>
            <a:r>
              <a:rPr lang="en-US" sz="2400" dirty="0"/>
              <a:t>Ghani was mainly known as  </a:t>
            </a:r>
            <a:r>
              <a:rPr lang="en-US" sz="2400" dirty="0" err="1"/>
              <a:t>Lewanay</a:t>
            </a:r>
            <a:r>
              <a:rPr lang="en-US" sz="2400" dirty="0"/>
              <a:t> </a:t>
            </a:r>
            <a:r>
              <a:rPr lang="en-US" sz="2400" dirty="0" err="1"/>
              <a:t>Fālsafi</a:t>
            </a:r>
            <a:r>
              <a:rPr lang="en-US" sz="2400" dirty="0"/>
              <a:t> (Mad Philosopher). </a:t>
            </a:r>
          </a:p>
          <a:p>
            <a:r>
              <a:rPr lang="en-US" sz="2400" dirty="0"/>
              <a:t>His pen names are believed to be </a:t>
            </a:r>
            <a:r>
              <a:rPr lang="en-US" sz="2400" dirty="0" err="1"/>
              <a:t>Lewanai</a:t>
            </a:r>
            <a:r>
              <a:rPr lang="en-US" sz="2400" dirty="0"/>
              <a:t>(Mad) and Ghani</a:t>
            </a:r>
          </a:p>
          <a:p>
            <a:r>
              <a:rPr lang="en-US" sz="2400" dirty="0"/>
              <a:t> His poem collections include </a:t>
            </a:r>
            <a:r>
              <a:rPr lang="en-US" sz="2400" i="1" dirty="0" err="1"/>
              <a:t>Panoos</a:t>
            </a:r>
            <a:r>
              <a:rPr lang="en-US" sz="2400" dirty="0"/>
              <a:t>, </a:t>
            </a:r>
            <a:r>
              <a:rPr lang="en-US" sz="2400" i="1" dirty="0" err="1"/>
              <a:t>Palwashay</a:t>
            </a:r>
            <a:r>
              <a:rPr lang="en-US" sz="2400" dirty="0"/>
              <a:t>, </a:t>
            </a:r>
            <a:r>
              <a:rPr lang="en-US" sz="2400" i="1" dirty="0"/>
              <a:t>De </a:t>
            </a:r>
            <a:r>
              <a:rPr lang="en-US" sz="2400" i="1" dirty="0" err="1"/>
              <a:t>Panjray</a:t>
            </a:r>
            <a:r>
              <a:rPr lang="en-US" sz="2400" i="1" dirty="0"/>
              <a:t> </a:t>
            </a:r>
            <a:r>
              <a:rPr lang="en-US" sz="2400" i="1" dirty="0" err="1"/>
              <a:t>Chaghar</a:t>
            </a:r>
            <a:r>
              <a:rPr lang="en-US" sz="2400" dirty="0"/>
              <a:t>, </a:t>
            </a:r>
            <a:r>
              <a:rPr lang="en-US" sz="2400" i="1" dirty="0" err="1"/>
              <a:t>Kullryat</a:t>
            </a:r>
            <a:r>
              <a:rPr lang="en-US" sz="2400" dirty="0"/>
              <a:t> and </a:t>
            </a:r>
            <a:r>
              <a:rPr lang="en-US" sz="2400" i="1" dirty="0" err="1"/>
              <a:t>Latoon</a:t>
            </a:r>
            <a:r>
              <a:rPr lang="en-US" sz="2400" dirty="0"/>
              <a:t>. </a:t>
            </a:r>
          </a:p>
          <a:p>
            <a:r>
              <a:rPr lang="en-US" sz="2400" dirty="0"/>
              <a:t>He also wrote in English; his first book was </a:t>
            </a:r>
            <a:r>
              <a:rPr lang="en-US" sz="2400" i="1" dirty="0"/>
              <a:t>The Pathans</a:t>
            </a:r>
            <a:r>
              <a:rPr lang="en-US" sz="2400" dirty="0"/>
              <a:t> (1947). His only published work in Urdu was his book titled Khan Sahib (1994).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1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475D-C540-4940-ACC2-4B52BAFE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4337E-A943-4F64-9EB3-12A867078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/>
              <a:t>Ghani died in on 15</a:t>
            </a:r>
            <a:r>
              <a:rPr lang="en-US" sz="2200" baseline="30000" dirty="0"/>
              <a:t>th</a:t>
            </a:r>
            <a:r>
              <a:rPr lang="en-US" sz="2200" dirty="0"/>
              <a:t> March 1996 in his hometown, Charsadda. </a:t>
            </a:r>
          </a:p>
          <a:p>
            <a:r>
              <a:rPr lang="en-US" sz="2200" dirty="0"/>
              <a:t>A translation (Pashto to English) of selected 141 poems of Ghani Khan, called The Pilgrim of Beauty, has been authored by Imtiaz Ahmad Sahibzada, a friend and admirer of the poet. </a:t>
            </a:r>
          </a:p>
          <a:p>
            <a:r>
              <a:rPr lang="en-US" sz="2200" dirty="0"/>
              <a:t>The book was printed in 2014 in Islamabad, Pakistan. It is a joint initiative by individual donors in Pakistan and the Aga Khan Trust for Culture, Afghanistan. </a:t>
            </a:r>
          </a:p>
          <a:p>
            <a:r>
              <a:rPr lang="en-US" sz="2200" dirty="0"/>
              <a:t>The book also contains paintings of Ghani Khan.</a:t>
            </a:r>
          </a:p>
          <a:p>
            <a:r>
              <a:rPr lang="en-US" sz="2200" dirty="0"/>
              <a:t>The Pakistan launch of the book took place in the Afghanistan-Pakistan Pashtun Festival, in March 2015.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8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23CB-5FD2-4126-8C82-EA8EBEF3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The Pilgrim Of Beauty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1E4D4F-DF9D-4580-92AA-C224C40C7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7226" y="1657350"/>
            <a:ext cx="3333750" cy="4558056"/>
          </a:xfrm>
        </p:spPr>
      </p:pic>
    </p:spTree>
    <p:extLst>
      <p:ext uri="{BB962C8B-B14F-4D97-AF65-F5344CB8AC3E}">
        <p14:creationId xmlns:p14="http://schemas.microsoft.com/office/powerpoint/2010/main" val="134775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9567-2633-47BD-AA05-27A7549B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Imtiaz Ahmad Sahibzada</a:t>
            </a:r>
          </a:p>
        </p:txBody>
      </p:sp>
      <p:pic>
        <p:nvPicPr>
          <p:cNvPr id="5" name="Content Placeholder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894B57B-6074-4360-9402-077182AF0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870" y="2103438"/>
            <a:ext cx="6838259" cy="3992562"/>
          </a:xfrm>
        </p:spPr>
      </p:pic>
    </p:spTree>
    <p:extLst>
      <p:ext uri="{BB962C8B-B14F-4D97-AF65-F5344CB8AC3E}">
        <p14:creationId xmlns:p14="http://schemas.microsoft.com/office/powerpoint/2010/main" val="22310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7CD1-E7D3-4962-B08C-0C7E65A3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2122-E25C-4160-914C-F6572EC7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Mr. Imtiaz Ahmad Sahibzada was born on 26th October 1936. </a:t>
            </a:r>
          </a:p>
          <a:p>
            <a:r>
              <a:rPr lang="en-US" sz="2800" dirty="0"/>
              <a:t>He graduated from </a:t>
            </a:r>
            <a:r>
              <a:rPr lang="en-US" sz="2400" dirty="0"/>
              <a:t>Peshawar University in 1957.</a:t>
            </a:r>
          </a:p>
          <a:p>
            <a:r>
              <a:rPr lang="en-US" sz="2800" dirty="0"/>
              <a:t>After Graduating, </a:t>
            </a:r>
            <a:r>
              <a:rPr lang="en-US" sz="2400" dirty="0"/>
              <a:t>he was inducted into the Civil Service of Pakistan on the 2</a:t>
            </a:r>
            <a:r>
              <a:rPr lang="en-US" sz="2400" baseline="30000" dirty="0"/>
              <a:t>nd</a:t>
            </a:r>
            <a:r>
              <a:rPr lang="en-US" sz="2400" dirty="0"/>
              <a:t> of November in1959 through a country-wide competitive examination.</a:t>
            </a:r>
          </a:p>
          <a:p>
            <a:r>
              <a:rPr lang="en-US" sz="2400" dirty="0"/>
              <a:t>He served in different capacities both in the field and in the Secretariat, as Sub-Divisional Magistrate, District Magistrate, Deputy Commissioner and Political Agent in several Districts and Agencies in the North-West Frontier Province, Federally Administered Tribal Areas and Balochistan. </a:t>
            </a:r>
          </a:p>
          <a:p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75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529F-A55D-46BA-AE37-7C52D1E1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7893-2CF4-4028-8AEE-7FE75D0D4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He served in the 1970's as Secretary to the Government of North West Frontier Province now Khyber-Pakhtunkhwa</a:t>
            </a:r>
          </a:p>
          <a:p>
            <a:r>
              <a:rPr lang="en-US" sz="2600" dirty="0"/>
              <a:t>He after meeting Ghani Khan’s Acquaintance in 1947-48 in Peshawar, later decided to translate his works to English Language; So that people may understand the true meaning Of Ghani’s Poetry</a:t>
            </a:r>
          </a:p>
          <a:p>
            <a:r>
              <a:rPr lang="en-US" sz="2600" dirty="0"/>
              <a:t>Sahibzada's "The Pilgrim of Beauty: Selections from the Poetry of Abdul Ghani Khan" translates poems from Khan's three poetry books into English.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9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22A9-CFB3-42CA-A0C6-EEFAE9A9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Cont.…..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E95C-EBA5-44F8-A8D3-F088E5EF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translations of these selections from the poetry of Ghani was initiated soon after his death.</a:t>
            </a:r>
          </a:p>
          <a:p>
            <a:r>
              <a:rPr lang="en-US" sz="2400" dirty="0"/>
              <a:t>It was motivated as much by a desire to truly understand the inner meaning and beauty of his poetry.</a:t>
            </a:r>
          </a:p>
          <a:p>
            <a:r>
              <a:rPr lang="en-US" sz="2400" dirty="0"/>
              <a:t>The author has also extensively researched Khan's life and has summarized literary criticism of his work. </a:t>
            </a:r>
          </a:p>
          <a:p>
            <a:r>
              <a:rPr lang="en-US" sz="2400" dirty="0"/>
              <a:t>Sahibzada's lasting contribution is to preserve the original spirit and rhythms of Khan's poetry in his translation.</a:t>
            </a:r>
          </a:p>
        </p:txBody>
      </p:sp>
    </p:spTree>
    <p:extLst>
      <p:ext uri="{BB962C8B-B14F-4D97-AF65-F5344CB8AC3E}">
        <p14:creationId xmlns:p14="http://schemas.microsoft.com/office/powerpoint/2010/main" val="271666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1899-FC7A-4395-9BDC-26B38605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8624-B13E-4915-A13F-E8D97EC3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His extensive research and explanations in endnotes will help readers understand the context of individual verses and poems. </a:t>
            </a:r>
          </a:p>
          <a:p>
            <a:r>
              <a:rPr lang="en-US" sz="2800" dirty="0"/>
              <a:t>The selection of Poems in this volume are representative samples of the themes that Ghani generally wrote on and which have been touched upon in the introduction of the book</a:t>
            </a:r>
          </a:p>
          <a:p>
            <a:r>
              <a:rPr lang="en-US" sz="2800" dirty="0"/>
              <a:t>According to Sahibzada, Khan's poetry is acutely relevant for Afghanistan and Pakistan today. "His poetry echoed with the message of peace, which if realized will benefit all of us today,“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9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8FA0-6B7D-486E-904F-DAB3F50B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Khan Abdul Ghani Khan </a:t>
            </a:r>
          </a:p>
        </p:txBody>
      </p:sp>
      <p:pic>
        <p:nvPicPr>
          <p:cNvPr id="5" name="Content Placeholder 4" descr="A person wearing a hat&#10;&#10;Description automatically generated">
            <a:extLst>
              <a:ext uri="{FF2B5EF4-FFF2-40B4-BE49-F238E27FC236}">
                <a16:creationId xmlns:a16="http://schemas.microsoft.com/office/drawing/2014/main" id="{9B066ACD-E635-44D9-A8AA-6A62301E0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325" y="1861872"/>
            <a:ext cx="3124200" cy="4413553"/>
          </a:xfrm>
        </p:spPr>
      </p:pic>
    </p:spTree>
    <p:extLst>
      <p:ext uri="{BB962C8B-B14F-4D97-AF65-F5344CB8AC3E}">
        <p14:creationId xmlns:p14="http://schemas.microsoft.com/office/powerpoint/2010/main" val="147283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B1AA-7BAF-409F-A647-90A1038A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DBA3-7FFB-4346-A191-E7EFE2E1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02430"/>
          </a:xfrm>
        </p:spPr>
        <p:txBody>
          <a:bodyPr/>
          <a:lstStyle/>
          <a:p>
            <a:r>
              <a:rPr lang="en-US" sz="2400" dirty="0"/>
              <a:t>Ghani Khan (Pashto: </a:t>
            </a:r>
            <a:r>
              <a:rPr lang="ar-AE" sz="2400" dirty="0"/>
              <a:t>غني خان) ‎ (1914–1996) </a:t>
            </a:r>
            <a:r>
              <a:rPr lang="en-US" sz="2400" dirty="0"/>
              <a:t>was a Pashto language poet of the 20th century. </a:t>
            </a:r>
          </a:p>
          <a:p>
            <a:r>
              <a:rPr lang="en-US" sz="2400" dirty="0"/>
              <a:t>Khan Abdul Ghani Khan was born in Hashtnagar in the then North-West Frontier Province of British India, or the modern-day village of Utmanzai in Charsadda District, Khyber Pakhtunkhwa, Pakistan. </a:t>
            </a:r>
          </a:p>
          <a:p>
            <a:r>
              <a:rPr lang="en-US" sz="2400" dirty="0"/>
              <a:t>He was the son of the Red-Shirt Leader Khan Abdul Ghaffar Khan and elder brother of Khan Abdul Wali Khan.</a:t>
            </a:r>
          </a:p>
          <a:p>
            <a:r>
              <a:rPr lang="en-US" sz="2400" dirty="0"/>
              <a:t> His wife Roshan came from a Parsi family and was the daughter of Nawab Rustam Jang.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6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71F1-DCE6-4086-8DEC-3631A336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8C7DD-2FC6-4BFC-8A34-C7989190B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He went to study at the art academy at Rabindranath Tagore’s university in Shantiniketan and developed a liking for painting and sculpture. </a:t>
            </a:r>
          </a:p>
          <a:p>
            <a:r>
              <a:rPr lang="en-US" sz="2400" dirty="0"/>
              <a:t>Largely owing to his father’s influence, he was also involved in politics, supporting the cause of the Pashtuns of British India.</a:t>
            </a:r>
          </a:p>
          <a:p>
            <a:r>
              <a:rPr lang="en-US" sz="2400" dirty="0"/>
              <a:t>He was arrested by the Government of Pakistan in 1948 – although he had given up politics by then – and remained in prison till 1954, in various jails all over the country.</a:t>
            </a:r>
          </a:p>
          <a:p>
            <a:r>
              <a:rPr lang="en-US" sz="2400" dirty="0"/>
              <a:t>It was during these years that he wrote his poem collection </a:t>
            </a:r>
            <a:r>
              <a:rPr lang="en-US" sz="2400" b="1" i="1" u="sng" dirty="0"/>
              <a:t>Da </a:t>
            </a:r>
            <a:r>
              <a:rPr lang="en-US" sz="2400" b="1" i="1" u="sng" dirty="0" err="1"/>
              <a:t>Panjray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Chaghaar</a:t>
            </a:r>
            <a:r>
              <a:rPr lang="en-US" sz="2400" dirty="0"/>
              <a:t>, which he considered the best work of his life.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4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{B4972F8F-3C8D-4576-8F8A-139B589C5F4B}tf11531919</Template>
  <TotalTime>0</TotalTime>
  <Words>765</Words>
  <Application>Microsoft Office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Algerian</vt:lpstr>
      <vt:lpstr>Avenir Next LT Pro</vt:lpstr>
      <vt:lpstr>Avenir Next LT Pro Light</vt:lpstr>
      <vt:lpstr>Calibri</vt:lpstr>
      <vt:lpstr>Garamond</vt:lpstr>
      <vt:lpstr>SavonVTI</vt:lpstr>
      <vt:lpstr>World Literature in English</vt:lpstr>
      <vt:lpstr>Imtiaz Ahmad Sahibzada</vt:lpstr>
      <vt:lpstr>Cont.……</vt:lpstr>
      <vt:lpstr>Conti… </vt:lpstr>
      <vt:lpstr>Cont.….. </vt:lpstr>
      <vt:lpstr>Conti…. </vt:lpstr>
      <vt:lpstr>Khan Abdul Ghani Khan </vt:lpstr>
      <vt:lpstr>Conti…. </vt:lpstr>
      <vt:lpstr>Conti… </vt:lpstr>
      <vt:lpstr>Conti…. </vt:lpstr>
      <vt:lpstr>Conti… </vt:lpstr>
      <vt:lpstr>The Pilgrim Of Beauty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2020-06-21T17:42:05Z</dcterms:created>
  <dcterms:modified xsi:type="dcterms:W3CDTF">2020-06-21T19:49:42Z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