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63" r:id="rId5"/>
    <p:sldId id="258" r:id="rId6"/>
    <p:sldId id="259" r:id="rId7"/>
    <p:sldId id="260"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39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6C96F19-7DDA-4D10-8DD2-4E0094BCB6B9}" type="datetimeFigureOut">
              <a:rPr lang="en-US" smtClean="0"/>
              <a:pPr/>
              <a:t>6/22/2020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49B4755-2120-45E4-932C-F4262A00B26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96F19-7DDA-4D10-8DD2-4E0094BCB6B9}" type="datetimeFigureOut">
              <a:rPr lang="en-US" smtClean="0"/>
              <a:pPr/>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9B4755-2120-45E4-932C-F4262A00B2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96F19-7DDA-4D10-8DD2-4E0094BCB6B9}" type="datetimeFigureOut">
              <a:rPr lang="en-US" smtClean="0"/>
              <a:pPr/>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9B4755-2120-45E4-932C-F4262A00B2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6C96F19-7DDA-4D10-8DD2-4E0094BCB6B9}" type="datetimeFigureOut">
              <a:rPr lang="en-US" smtClean="0"/>
              <a:pPr/>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9B4755-2120-45E4-932C-F4262A00B2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6C96F19-7DDA-4D10-8DD2-4E0094BCB6B9}" type="datetimeFigureOut">
              <a:rPr lang="en-US" smtClean="0"/>
              <a:pPr/>
              <a:t>6/22/2020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9B4755-2120-45E4-932C-F4262A00B26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96F19-7DDA-4D10-8DD2-4E0094BCB6B9}" type="datetimeFigureOut">
              <a:rPr lang="en-US" smtClean="0"/>
              <a:pPr/>
              <a:t>6/22/2020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9B4755-2120-45E4-932C-F4262A00B2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6C96F19-7DDA-4D10-8DD2-4E0094BCB6B9}" type="datetimeFigureOut">
              <a:rPr lang="en-US" smtClean="0"/>
              <a:pPr/>
              <a:t>6/22/2020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9B4755-2120-45E4-932C-F4262A00B2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6C96F19-7DDA-4D10-8DD2-4E0094BCB6B9}" type="datetimeFigureOut">
              <a:rPr lang="en-US" smtClean="0"/>
              <a:pPr/>
              <a:t>6/22/2020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9B4755-2120-45E4-932C-F4262A00B2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96F19-7DDA-4D10-8DD2-4E0094BCB6B9}" type="datetimeFigureOut">
              <a:rPr lang="en-US" smtClean="0"/>
              <a:pPr/>
              <a:t>6/22/2020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9B4755-2120-45E4-932C-F4262A00B2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6C96F19-7DDA-4D10-8DD2-4E0094BCB6B9}" type="datetimeFigureOut">
              <a:rPr lang="en-US" smtClean="0"/>
              <a:pPr/>
              <a:t>6/22/2020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9B4755-2120-45E4-932C-F4262A00B2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6C96F19-7DDA-4D10-8DD2-4E0094BCB6B9}" type="datetimeFigureOut">
              <a:rPr lang="en-US" smtClean="0"/>
              <a:pPr/>
              <a:t>6/22/2020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49B4755-2120-45E4-932C-F4262A00B26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6C96F19-7DDA-4D10-8DD2-4E0094BCB6B9}" type="datetimeFigureOut">
              <a:rPr lang="en-US" smtClean="0"/>
              <a:pPr/>
              <a:t>6/22/2020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49B4755-2120-45E4-932C-F4262A00B26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Topic :Beggary in Pakistan </a:t>
            </a:r>
            <a:endParaRPr lang="en-US" dirty="0"/>
          </a:p>
        </p:txBody>
      </p:sp>
      <p:sp>
        <p:nvSpPr>
          <p:cNvPr id="3" name="Subtitle 2"/>
          <p:cNvSpPr>
            <a:spLocks noGrp="1"/>
          </p:cNvSpPr>
          <p:nvPr>
            <p:ph type="subTitle" idx="1"/>
          </p:nvPr>
        </p:nvSpPr>
        <p:spPr/>
        <p:txBody>
          <a:bodyPr/>
          <a:lstStyle/>
          <a:p>
            <a:r>
              <a:rPr lang="en-US" dirty="0" smtClean="0"/>
              <a:t>By: </a:t>
            </a:r>
            <a:r>
              <a:rPr lang="en-US" dirty="0" err="1"/>
              <a:t>H</a:t>
            </a:r>
            <a:r>
              <a:rPr lang="en-US" dirty="0" err="1" smtClean="0"/>
              <a:t>afsa</a:t>
            </a:r>
            <a:r>
              <a:rPr lang="en-US" dirty="0" smtClean="0"/>
              <a:t> </a:t>
            </a:r>
            <a:r>
              <a:rPr lang="en-US" dirty="0" err="1" smtClean="0"/>
              <a:t>karim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endParaRPr lang="en-US" dirty="0" smtClean="0"/>
          </a:p>
          <a:p>
            <a:r>
              <a:rPr lang="en-US" sz="2800" dirty="0" smtClean="0">
                <a:latin typeface="Times New Roman" pitchFamily="18" charset="0"/>
                <a:cs typeface="Times New Roman" pitchFamily="18" charset="0"/>
              </a:rPr>
              <a:t>Begging (also panhandling ) is the practice of imploring others to grant a favor, often a gift of money, with little or no expectation of reciprocation. A person doing such is called a beggar, panhandler,. Street beggars may be found in public places such as transport routes, urban parks, and near busy markets. Besides money, they may also ask for food, drink, cigarettes or other small items.</a:t>
            </a:r>
          </a:p>
          <a:p>
            <a:endParaRPr lang="en-US" dirty="0" smtClean="0"/>
          </a:p>
          <a:p>
            <a:endParaRPr 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Beggary has always been considered to be a social evil and a curse for society. Street beggars are a common sight in all our towns and cities, outside mosques and religious gatherings and any and every place of rush</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beggary </a:t>
            </a:r>
            <a:endParaRPr lang="en-US" dirty="0"/>
          </a:p>
        </p:txBody>
      </p:sp>
      <p:sp>
        <p:nvSpPr>
          <p:cNvPr id="3" name="Content Placeholder 2"/>
          <p:cNvSpPr>
            <a:spLocks noGrp="1"/>
          </p:cNvSpPr>
          <p:nvPr>
            <p:ph idx="1"/>
          </p:nvPr>
        </p:nvSpPr>
        <p:spPr/>
        <p:txBody>
          <a:bodyPr/>
          <a:lstStyle/>
          <a:p>
            <a:r>
              <a:rPr lang="en-US" b="1" dirty="0" smtClean="0"/>
              <a:t>Destitute/Disabled:  </a:t>
            </a:r>
            <a:r>
              <a:rPr lang="en-US" dirty="0" smtClean="0"/>
              <a:t>E.g. people who are unable to maintain a job and beg due to lack of alternatives</a:t>
            </a:r>
          </a:p>
          <a:p>
            <a:pPr>
              <a:buNone/>
            </a:pPr>
            <a:r>
              <a:rPr lang="en-US" dirty="0" smtClean="0"/>
              <a:t> </a:t>
            </a:r>
          </a:p>
          <a:p>
            <a:r>
              <a:rPr lang="en-US" b="1" dirty="0" smtClean="0"/>
              <a:t> Disaster</a:t>
            </a:r>
            <a:r>
              <a:rPr lang="en-US" dirty="0" smtClean="0"/>
              <a:t>: Money is needed to recover from a major traumatic event or medical procedure.</a:t>
            </a:r>
          </a:p>
          <a:p>
            <a:r>
              <a:rPr lang="en-US" b="1" dirty="0" smtClean="0"/>
              <a:t>Professional beggars </a:t>
            </a:r>
            <a:r>
              <a:rPr lang="en-US" dirty="0" smtClean="0"/>
              <a:t>: As a occupation …….</a:t>
            </a:r>
          </a:p>
          <a:p>
            <a:r>
              <a:rPr lang="en-US" b="1" dirty="0" smtClean="0"/>
              <a:t>Exploited beggars</a:t>
            </a:r>
            <a:r>
              <a:rPr lang="en-US" dirty="0" smtClean="0"/>
              <a:t>:  immoral means of earning …………</a:t>
            </a:r>
          </a:p>
          <a:p>
            <a:pPr>
              <a:buNone/>
            </a:pPr>
            <a:r>
              <a:rPr lang="en-US" dirty="0" smtClean="0"/>
              <a:t> </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Causes</a:t>
            </a:r>
            <a:br>
              <a:rPr lang="en-US" dirty="0" smtClean="0"/>
            </a:br>
            <a:endParaRPr lang="en-US" dirty="0"/>
          </a:p>
        </p:txBody>
      </p:sp>
      <p:sp>
        <p:nvSpPr>
          <p:cNvPr id="3" name="Content Placeholder 2"/>
          <p:cNvSpPr>
            <a:spLocks noGrp="1"/>
          </p:cNvSpPr>
          <p:nvPr>
            <p:ph idx="1"/>
          </p:nvPr>
        </p:nvSpPr>
        <p:spPr/>
        <p:txBody>
          <a:bodyPr/>
          <a:lstStyle/>
          <a:p>
            <a:pPr>
              <a:buNone/>
            </a:pPr>
            <a:r>
              <a:rPr lang="en-US" dirty="0" smtClean="0"/>
              <a:t>  One </a:t>
            </a:r>
            <a:r>
              <a:rPr lang="en-US" dirty="0"/>
              <a:t>obvious reason for this evil is illiteracy, poverty and unemployment. Due to the pervasiveness of this social ill, many evil practices have come into existence which are destroying not only our social norms but also affecting the law and order situation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Kids are kidnapped and sold to be trained and used for begging. The kidnappers, the sellers and the criminals who run such mafias should be given exemplary punishments. </a:t>
            </a:r>
          </a:p>
          <a:p>
            <a:pPr>
              <a:buNone/>
            </a:pPr>
            <a:r>
              <a:rPr lang="en-US" dirty="0" smtClean="0"/>
              <a:t>Causes may be : Economical .( poverty,unempolyment etc)</a:t>
            </a:r>
          </a:p>
          <a:p>
            <a:pPr>
              <a:buNone/>
            </a:pPr>
            <a:r>
              <a:rPr lang="en-US" dirty="0" smtClean="0"/>
              <a:t>         social causes( family background ,community etc ) </a:t>
            </a:r>
          </a:p>
          <a:p>
            <a:pPr>
              <a:buNone/>
            </a:pPr>
            <a:r>
              <a:rPr lang="en-US" dirty="0" smtClean="0"/>
              <a:t>          Biological (</a:t>
            </a:r>
            <a:r>
              <a:rPr lang="en-US" smtClean="0"/>
              <a:t>mentally ill, old </a:t>
            </a:r>
            <a:r>
              <a:rPr lang="en-US" dirty="0" smtClean="0"/>
              <a:t>age ,any disease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Mostly the causes are</a:t>
            </a:r>
            <a:br>
              <a:rPr lang="en-US" dirty="0" smtClean="0"/>
            </a:br>
            <a:endParaRPr lang="en-US" dirty="0"/>
          </a:p>
        </p:txBody>
      </p:sp>
      <p:sp>
        <p:nvSpPr>
          <p:cNvPr id="3" name="Content Placeholder 2"/>
          <p:cNvSpPr>
            <a:spLocks noGrp="1"/>
          </p:cNvSpPr>
          <p:nvPr>
            <p:ph idx="1"/>
          </p:nvPr>
        </p:nvSpPr>
        <p:spPr/>
        <p:txBody>
          <a:bodyPr>
            <a:normAutofit/>
          </a:bodyPr>
          <a:lstStyle/>
          <a:p>
            <a:pPr lvl="0"/>
            <a:r>
              <a:rPr lang="en-US" dirty="0" smtClean="0"/>
              <a:t>lack of employment/livelihood</a:t>
            </a:r>
          </a:p>
          <a:p>
            <a:pPr lvl="0"/>
            <a:r>
              <a:rPr lang="en-US" dirty="0" smtClean="0"/>
              <a:t>children who have been trafficked and left alone sometimes in new city/town</a:t>
            </a:r>
          </a:p>
          <a:p>
            <a:pPr lvl="0"/>
            <a:r>
              <a:rPr lang="en-US" dirty="0" smtClean="0"/>
              <a:t>people who have life term illness/illness which have been out looked by society like leprosy</a:t>
            </a:r>
          </a:p>
          <a:p>
            <a:pPr lvl="0"/>
            <a:r>
              <a:rPr lang="en-US" dirty="0" smtClean="0"/>
              <a:t>people who have been abandoned by parents</a:t>
            </a:r>
          </a:p>
          <a:p>
            <a:pPr lvl="0"/>
            <a:r>
              <a:rPr lang="en-US" dirty="0" smtClean="0"/>
              <a:t>people who are mentally ill</a:t>
            </a:r>
          </a:p>
          <a:p>
            <a:pPr lvl="0"/>
            <a:r>
              <a:rPr lang="en-US" dirty="0" smtClean="0"/>
              <a:t>transgender citizens who have been deprived of opportunities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 </a:t>
            </a:r>
            <a:endParaRPr lang="en-US" dirty="0"/>
          </a:p>
        </p:txBody>
      </p:sp>
      <p:sp>
        <p:nvSpPr>
          <p:cNvPr id="3" name="Content Placeholder 2"/>
          <p:cNvSpPr>
            <a:spLocks noGrp="1"/>
          </p:cNvSpPr>
          <p:nvPr>
            <p:ph idx="1"/>
          </p:nvPr>
        </p:nvSpPr>
        <p:spPr/>
        <p:txBody>
          <a:bodyPr/>
          <a:lstStyle/>
          <a:p>
            <a:pPr lvl="0"/>
            <a:r>
              <a:rPr lang="en-US" dirty="0" smtClean="0"/>
              <a:t>Unemployment is the menace which creeps the society now. Government need to efficiently implement schemes for entrepreneurship ,small business units and develop region specific livelihood schemes.</a:t>
            </a:r>
          </a:p>
          <a:p>
            <a:pPr lvl="0"/>
            <a:r>
              <a:rPr lang="en-US" dirty="0" smtClean="0"/>
              <a:t>We have to support our parents at old age as I have witnessed most of the people who beg tell stories that they have been abandoned by their </a:t>
            </a:r>
            <a:r>
              <a:rPr lang="en-US" dirty="0" err="1" smtClean="0"/>
              <a:t>children.they</a:t>
            </a:r>
            <a:r>
              <a:rPr lang="en-US" dirty="0" smtClean="0"/>
              <a:t> are our parents and we should remember that we would reach old age too at one stage of life.</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136</TotalTime>
  <Words>298</Words>
  <Application>Microsoft Office PowerPoint</Application>
  <PresentationFormat>On-screen Show (4:3)</PresentationFormat>
  <Paragraphs>28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Constantia</vt:lpstr>
      <vt:lpstr>Times New Roman</vt:lpstr>
      <vt:lpstr>Wingdings 2</vt:lpstr>
      <vt:lpstr>Flow</vt:lpstr>
      <vt:lpstr>Topic :Beggary in Pakistan </vt:lpstr>
      <vt:lpstr>PowerPoint Presentation</vt:lpstr>
      <vt:lpstr>PowerPoint Presentation</vt:lpstr>
      <vt:lpstr>Types of beggary </vt:lpstr>
      <vt:lpstr>Causes </vt:lpstr>
      <vt:lpstr>PowerPoint Presentation</vt:lpstr>
      <vt:lpstr>Mostly the causes are </vt:lpstr>
      <vt:lpstr>Solution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dc:title>
  <dc:creator>Ali</dc:creator>
  <cp:lastModifiedBy>Ali</cp:lastModifiedBy>
  <cp:revision>17</cp:revision>
  <dcterms:created xsi:type="dcterms:W3CDTF">2018-06-05T06:45:10Z</dcterms:created>
  <dcterms:modified xsi:type="dcterms:W3CDTF">2020-06-22T09:03:28Z</dcterms:modified>
</cp:coreProperties>
</file>