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0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2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C42E-1246-4CEC-8392-1DB93EAFDB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6733-6890-460F-B476-FE664669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0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996" y="257578"/>
            <a:ext cx="9978959" cy="6143222"/>
          </a:xfrm>
        </p:spPr>
        <p:txBody>
          <a:bodyPr/>
          <a:lstStyle/>
          <a:p>
            <a:pPr algn="ctr" rtl="1"/>
            <a:r>
              <a:rPr lang="ps-AF" sz="6000" dirty="0" smtClean="0"/>
              <a:t>محمد نسيم ترين</a:t>
            </a:r>
            <a:br>
              <a:rPr lang="ps-AF" sz="6000" dirty="0" smtClean="0"/>
            </a:br>
            <a:r>
              <a:rPr lang="ps-AF" sz="6000" dirty="0" smtClean="0"/>
              <a:t> </a:t>
            </a:r>
            <a:br>
              <a:rPr lang="ps-AF" sz="6000" dirty="0" smtClean="0"/>
            </a:br>
            <a:r>
              <a:rPr lang="ps-AF" sz="6000" dirty="0" smtClean="0"/>
              <a:t>ليکچررپښتو ډيپارټمنت</a:t>
            </a:r>
            <a:br>
              <a:rPr lang="ps-AF" sz="6000" dirty="0" smtClean="0"/>
            </a:br>
            <a:r>
              <a:rPr lang="ps-AF" dirty="0" smtClean="0"/>
              <a:t/>
            </a:r>
            <a:br>
              <a:rPr lang="ps-AF" dirty="0" smtClean="0"/>
            </a:br>
            <a:r>
              <a:rPr lang="ps-AF" sz="6000" dirty="0" smtClean="0"/>
              <a:t>يونيورسټۍ اف بلوچستان کوئته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790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92" y="851963"/>
            <a:ext cx="9690225" cy="5587474"/>
          </a:xfrm>
        </p:spPr>
        <p:txBody>
          <a:bodyPr/>
          <a:lstStyle/>
          <a:p>
            <a:pPr algn="ctr"/>
            <a:r>
              <a:rPr lang="ps-AF" sz="6000" dirty="0" smtClean="0"/>
              <a:t>مضمون</a:t>
            </a:r>
            <a:br>
              <a:rPr lang="ps-AF" sz="6000" dirty="0" smtClean="0"/>
            </a:br>
            <a:r>
              <a:rPr lang="ps-AF" sz="6000" dirty="0" smtClean="0"/>
              <a:t> </a:t>
            </a:r>
            <a:br>
              <a:rPr lang="ps-AF" sz="6000" dirty="0" smtClean="0"/>
            </a:br>
            <a:r>
              <a:rPr lang="ps-AF" sz="6000" dirty="0" smtClean="0"/>
              <a:t>د ژباړي فن او اصول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ps-AF" sz="6000" dirty="0" smtClean="0"/>
              <a:t/>
            </a:r>
            <a:br>
              <a:rPr lang="ps-AF" sz="6000" dirty="0" smtClean="0"/>
            </a:br>
            <a:r>
              <a:rPr lang="ps-AF" sz="6000" dirty="0" smtClean="0"/>
              <a:t>دويم ليکچر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921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167757"/>
            <a:ext cx="11590986" cy="1918620"/>
          </a:xfrm>
        </p:spPr>
        <p:txBody>
          <a:bodyPr>
            <a:normAutofit/>
          </a:bodyPr>
          <a:lstStyle/>
          <a:p>
            <a:pPr algn="ctr"/>
            <a:r>
              <a:rPr lang="ps-AF" sz="6000" dirty="0" smtClean="0"/>
              <a:t>د پښتو ژبي په اړوند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8496"/>
            <a:ext cx="10707151" cy="5209504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پښتو ژبه په نړيواله سطح باندي د ژبو د کومي ډلي  سره تعلق لري</a:t>
            </a:r>
          </a:p>
          <a:p>
            <a:pPr algn="r"/>
            <a:r>
              <a:rPr lang="ps-AF" sz="3600" dirty="0" smtClean="0"/>
              <a:t>د پښتو ژبي په اړه چي کومي دوې نظريې د ژبپوهانو په منځ کښي شتون لري ېوه سامي نظريه ده او بله آريائ نظريه ده .</a:t>
            </a:r>
          </a:p>
          <a:p>
            <a:pPr algn="r"/>
            <a:r>
              <a:rPr lang="ps-AF" sz="3600" dirty="0" smtClean="0"/>
              <a:t>د سامي نظرېي په اړه په لومړي ځل نعمت الله هروي په خپل تاليف {مخزن افغاني }کښي دليلونه وړاندي کړي دي.</a:t>
            </a:r>
          </a:p>
          <a:p>
            <a:pPr algn="r"/>
            <a:r>
              <a:rPr lang="ps-AF" sz="3600" dirty="0" smtClean="0"/>
              <a:t>نعمت الله هروي پښتانه اسرائيل نسل او پښتو ژبه د سامي ژبو د ډلي څخه بولي .</a:t>
            </a:r>
            <a:endParaRPr lang="en-US" sz="36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840454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8293" y="822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7425"/>
            <a:ext cx="9905998" cy="1929663"/>
          </a:xfrm>
        </p:spPr>
        <p:txBody>
          <a:bodyPr/>
          <a:lstStyle/>
          <a:p>
            <a:pPr algn="r" rtl="1"/>
            <a:r>
              <a:rPr lang="ps-AF" dirty="0" smtClean="0"/>
              <a:t>دويمه نظريه چي د پښتو ژبي په حواله د تحقيق په رڼا کښي جوړه شوې ده هغه آريائ نظريه ده.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1527"/>
            <a:ext cx="9905999" cy="4039674"/>
          </a:xfrm>
        </p:spPr>
        <p:txBody>
          <a:bodyPr/>
          <a:lstStyle/>
          <a:p>
            <a:pPr algn="r"/>
            <a:r>
              <a:rPr lang="ps-AF" sz="3600" dirty="0" smtClean="0"/>
              <a:t>پروفېسر کلاپروت غالبا لومړی مستشرق وؤ چا چي پښتو ژبه آريائ ژبه او پښتون قام آرين ثابته کړئ.</a:t>
            </a:r>
          </a:p>
          <a:p>
            <a:pPr algn="r"/>
            <a:r>
              <a:rPr lang="ps-AF" sz="3600" dirty="0" smtClean="0"/>
              <a:t>د دې نظريې پلويان د لسانياتو د علومو په رڼا کښي پښتو ژبه آريائ ژبه بولي .</a:t>
            </a:r>
          </a:p>
          <a:p>
            <a:pPr algn="r"/>
            <a:r>
              <a:rPr lang="ps-AF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3031"/>
            <a:ext cx="9905998" cy="1994057"/>
          </a:xfrm>
        </p:spPr>
        <p:txBody>
          <a:bodyPr>
            <a:normAutofit/>
          </a:bodyPr>
          <a:lstStyle/>
          <a:p>
            <a:pPr algn="ctr"/>
            <a:r>
              <a:rPr lang="ps-AF" sz="6000" dirty="0" smtClean="0"/>
              <a:t>د پښتو ژبي لهجې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1376"/>
            <a:ext cx="9905999" cy="4945486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ژبپوهانو پښتو ژبه په دوو لهجو کښي وېشلې ده .</a:t>
            </a:r>
          </a:p>
          <a:p>
            <a:pPr algn="r"/>
            <a:r>
              <a:rPr lang="ps-AF" sz="3600" dirty="0" smtClean="0"/>
              <a:t>قندهارۍ لهجه.</a:t>
            </a:r>
          </a:p>
          <a:p>
            <a:pPr algn="r"/>
            <a:r>
              <a:rPr lang="ps-AF" sz="3600" dirty="0" smtClean="0"/>
              <a:t>يوسف زئ لهجه</a:t>
            </a:r>
          </a:p>
          <a:p>
            <a:pPr algn="r"/>
            <a:r>
              <a:rPr lang="ps-AF" sz="3600" dirty="0" smtClean="0"/>
              <a:t>دغه تقسيم د ځينو الفاظو د ادائيګئ پر بنياد سوی دی .</a:t>
            </a:r>
          </a:p>
          <a:p>
            <a:pPr algn="r"/>
            <a:r>
              <a:rPr lang="ps-AF" sz="3600" dirty="0" smtClean="0"/>
              <a:t>د رسم الخط په لحاظ پښتو په عربي رسم الخط کښي ليکل کيږي.</a:t>
            </a:r>
          </a:p>
          <a:p>
            <a:pPr algn="r"/>
            <a:endParaRPr lang="en-US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2" y="690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0152"/>
            <a:ext cx="9905998" cy="2006936"/>
          </a:xfrm>
        </p:spPr>
        <p:txBody>
          <a:bodyPr>
            <a:normAutofit/>
          </a:bodyPr>
          <a:lstStyle/>
          <a:p>
            <a:pPr algn="ctr" rtl="1"/>
            <a:r>
              <a:rPr lang="ps-AF" sz="6000" dirty="0" smtClean="0"/>
              <a:t>پښتو حروف تهجي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87132"/>
            <a:ext cx="9905999" cy="4623516"/>
          </a:xfrm>
        </p:spPr>
        <p:txBody>
          <a:bodyPr>
            <a:normAutofit/>
          </a:bodyPr>
          <a:lstStyle/>
          <a:p>
            <a:pPr algn="r" rtl="1"/>
            <a:r>
              <a:rPr lang="ps-AF" sz="3600" dirty="0" smtClean="0"/>
              <a:t>د پښتو ټول ۴۴ حروف تهجي دي .</a:t>
            </a:r>
          </a:p>
          <a:p>
            <a:pPr algn="r" rtl="1"/>
            <a:r>
              <a:rPr lang="ps-AF" sz="3600" dirty="0" smtClean="0"/>
              <a:t>ا ب پ ت ټ ث ج ځ چ څ ح خ د ډ ذ ر ړ ز ژ ږ س ش ښ ص ض ط ظ ع غ ف ق ک ګ ل م ن ڼ و ه ي ې ۍ ئ ی.</a:t>
            </a:r>
          </a:p>
          <a:p>
            <a:pPr algn="r" rtl="1"/>
            <a:r>
              <a:rPr lang="ps-AF" sz="3600" dirty="0" smtClean="0"/>
              <a:t>په دې کښي ۲۸ حرفونه د عربي دي ،څلور د فارسي دي.درې د هندي دي .له  دې څخه علاوه ځ څ ږ ښ ڼ او د حرف ی مخصوص صورتونه د پښتو خپل دي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7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3031"/>
            <a:ext cx="10011691" cy="1994057"/>
          </a:xfrm>
        </p:spPr>
        <p:txBody>
          <a:bodyPr>
            <a:normAutofit/>
          </a:bodyPr>
          <a:lstStyle/>
          <a:p>
            <a:pPr algn="ctr" rtl="1"/>
            <a:r>
              <a:rPr lang="ps-AF" sz="6000" dirty="0" smtClean="0"/>
              <a:t>د ېګانو استعمال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455312"/>
            <a:ext cx="10315979" cy="5402687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ps-AF" sz="3600" dirty="0" smtClean="0"/>
              <a:t>ي.دې په پښتو کښي معروفه يي وئيل کيږي د اکثره د واحد مزکر اسم د جمع کولو په صورت کښي د لفظ په اخر کښي راځي .</a:t>
            </a:r>
          </a:p>
          <a:p>
            <a:pPr algn="r" rtl="1"/>
            <a:endParaRPr lang="ps-AF" sz="3600" dirty="0" smtClean="0"/>
          </a:p>
          <a:p>
            <a:pPr algn="r" rtl="1"/>
            <a:r>
              <a:rPr lang="ps-AF" sz="3600" dirty="0" smtClean="0"/>
              <a:t>ې.دې ته په پښتو کښي مخصوصه ېي وئيل کيږي دغه ېي د واحد مونث د جمع کولو په صورت کښي د لفظ په اخر کښي راځي </a:t>
            </a:r>
          </a:p>
          <a:p>
            <a:pPr algn="r" rtl="1"/>
            <a:endParaRPr lang="ps-AF" sz="3600" dirty="0" smtClean="0"/>
          </a:p>
          <a:p>
            <a:pPr algn="r" rtl="1"/>
            <a:r>
              <a:rPr lang="ps-AF" sz="3600" dirty="0" smtClean="0"/>
              <a:t>ۍ.دې ته په پښتو کښي ښځينه ېي وئيل کيږي چي يوازي د اسم مونث د پاره استعماليږي 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2" y="599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69" y="618518"/>
            <a:ext cx="9566341" cy="640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6" y="862885"/>
            <a:ext cx="9965586" cy="4928316"/>
          </a:xfrm>
        </p:spPr>
        <p:txBody>
          <a:bodyPr>
            <a:normAutofit/>
          </a:bodyPr>
          <a:lstStyle/>
          <a:p>
            <a:pPr algn="r" rtl="1"/>
            <a:r>
              <a:rPr lang="ps-AF" sz="3600" dirty="0" smtClean="0"/>
              <a:t>ئ.  و دې ېي ته په پښتو کښي حکميه ېي وئيل کيږي په جملو کښي د حکم ورکولو پر وخت په استعمال کښي راځي .</a:t>
            </a:r>
          </a:p>
          <a:p>
            <a:pPr algn="r" rtl="1"/>
            <a:endParaRPr lang="ps-AF" sz="3600" dirty="0" smtClean="0"/>
          </a:p>
          <a:p>
            <a:pPr algn="r" rtl="1"/>
            <a:r>
              <a:rPr lang="ps-AF" sz="3600" dirty="0" smtClean="0"/>
              <a:t>ی. دې ده مجهوله ېي وئيل کيږي چي عموما د مزکر د پاره استعماليږي لکه سړی زمری لرګی او داسي نور....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269" y="2171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618518"/>
            <a:ext cx="10017101" cy="4249696"/>
          </a:xfrm>
        </p:spPr>
        <p:txBody>
          <a:bodyPr/>
          <a:lstStyle/>
          <a:p>
            <a:pPr algn="r"/>
            <a:r>
              <a:rPr lang="ps-AF" dirty="0" smtClean="0"/>
              <a:t>چي کله موږ حروف تهجي زده کړو بيا به د ژباړي پر فن باندي بحث کوو</a:t>
            </a:r>
            <a:br>
              <a:rPr lang="ps-AF" dirty="0" smtClean="0"/>
            </a:br>
            <a:r>
              <a:rPr lang="ps-AF" dirty="0" smtClean="0"/>
              <a:t> </a:t>
            </a:r>
            <a:br>
              <a:rPr lang="ps-AF" dirty="0" smtClean="0"/>
            </a:br>
            <a:r>
              <a:rPr lang="ps-AF" dirty="0" smtClean="0"/>
              <a:t>په راروان ليکچر کي به د ژباړي په حواله سره ابتدا کوؤ</a:t>
            </a:r>
            <a:br>
              <a:rPr lang="ps-AF" dirty="0" smtClean="0"/>
            </a:br>
            <a:r>
              <a:rPr lang="ps-AF" dirty="0"/>
              <a:t/>
            </a:r>
            <a:br>
              <a:rPr lang="ps-AF" dirty="0"/>
            </a:br>
            <a:r>
              <a:rPr lang="ps-AF" dirty="0" smtClean="0"/>
              <a:t> </a:t>
            </a:r>
            <a:br>
              <a:rPr lang="ps-AF" dirty="0" smtClean="0"/>
            </a:br>
            <a:r>
              <a:rPr lang="ps-AF" dirty="0"/>
              <a:t> </a:t>
            </a:r>
            <a:r>
              <a:rPr lang="ps-AF" dirty="0" smtClean="0"/>
              <a:t>                                    پائ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952" y="5138669"/>
            <a:ext cx="9128459" cy="6525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217</TotalTime>
  <Words>425</Words>
  <Application>Microsoft Office PowerPoint</Application>
  <PresentationFormat>Widescreen</PresentationFormat>
  <Paragraphs>31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Tw Cen MT</vt:lpstr>
      <vt:lpstr>Circuit</vt:lpstr>
      <vt:lpstr>محمد نسيم ترين   ليکچررپښتو ډيپارټمنت  يونيورسټۍ اف بلوچستان کوئته</vt:lpstr>
      <vt:lpstr>مضمون   د ژباړي فن او اصول  دويم ليکچر</vt:lpstr>
      <vt:lpstr>د پښتو ژبي په اړوند</vt:lpstr>
      <vt:lpstr>دويمه نظريه چي د پښتو ژبي په حواله د تحقيق په رڼا کښي جوړه شوې ده هغه آريائ نظريه ده.</vt:lpstr>
      <vt:lpstr>د پښتو ژبي لهجې </vt:lpstr>
      <vt:lpstr>پښتو حروف تهجي</vt:lpstr>
      <vt:lpstr>د ېګانو استعمال </vt:lpstr>
      <vt:lpstr>PowerPoint Presentation</vt:lpstr>
      <vt:lpstr>چي کله موږ حروف تهجي زده کړو بيا به د ژباړي پر فن باندي بحث کوو   په راروان ليکچر کي به د ژباړي په حواله سره ابتدا کوؤ                                         پائ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محمد نسيم تر</dc:title>
  <dc:creator>HP</dc:creator>
  <cp:lastModifiedBy>HP</cp:lastModifiedBy>
  <cp:revision>35</cp:revision>
  <dcterms:created xsi:type="dcterms:W3CDTF">2020-05-13T10:56:59Z</dcterms:created>
  <dcterms:modified xsi:type="dcterms:W3CDTF">2020-05-16T21:15:09Z</dcterms:modified>
</cp:coreProperties>
</file>