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8" autoAdjust="0"/>
    <p:restoredTop sz="94660"/>
  </p:normalViewPr>
  <p:slideViewPr>
    <p:cSldViewPr>
      <p:cViewPr varScale="1">
        <p:scale>
          <a:sx n="72" d="100"/>
          <a:sy n="7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92388-F36F-4986-9C17-79E47204490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37A338-6251-4082-A47F-B9D6D9A5E51F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COMPONENTS</a:t>
          </a:r>
          <a:endParaRPr lang="en-US" sz="2800" b="1" dirty="0">
            <a:solidFill>
              <a:schemeClr val="bg1"/>
            </a:solidFill>
          </a:endParaRPr>
        </a:p>
      </dgm:t>
    </dgm:pt>
    <dgm:pt modelId="{12859F50-97C5-496F-BCAD-8B1BD246FC33}" type="parTrans" cxnId="{2CAE1B17-6E22-4E59-9E61-BE801C0F05BC}">
      <dgm:prSet/>
      <dgm:spPr/>
      <dgm:t>
        <a:bodyPr/>
        <a:lstStyle/>
        <a:p>
          <a:endParaRPr lang="en-US"/>
        </a:p>
      </dgm:t>
    </dgm:pt>
    <dgm:pt modelId="{2EE442FB-5A22-4153-8958-F7DE36B4D72B}" type="sibTrans" cxnId="{2CAE1B17-6E22-4E59-9E61-BE801C0F05BC}">
      <dgm:prSet/>
      <dgm:spPr/>
      <dgm:t>
        <a:bodyPr/>
        <a:lstStyle/>
        <a:p>
          <a:endParaRPr lang="en-US"/>
        </a:p>
      </dgm:t>
    </dgm:pt>
    <dgm:pt modelId="{82EE67AF-F30F-4597-9D24-C796271411D9}" type="asst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Law enforcement</a:t>
          </a:r>
          <a:endParaRPr lang="en-US" sz="2800" b="1" dirty="0">
            <a:solidFill>
              <a:schemeClr val="bg1"/>
            </a:solidFill>
          </a:endParaRPr>
        </a:p>
      </dgm:t>
    </dgm:pt>
    <dgm:pt modelId="{82F38529-A141-4060-894D-BDF5BAEB1193}" type="parTrans" cxnId="{4360BA13-C88F-48EC-B2ED-1C21FC10435C}">
      <dgm:prSet/>
      <dgm:spPr/>
      <dgm:t>
        <a:bodyPr/>
        <a:lstStyle/>
        <a:p>
          <a:endParaRPr lang="en-US"/>
        </a:p>
      </dgm:t>
    </dgm:pt>
    <dgm:pt modelId="{443EDCAB-E3C8-4898-9814-5EE66B68DC90}" type="sibTrans" cxnId="{4360BA13-C88F-48EC-B2ED-1C21FC10435C}">
      <dgm:prSet/>
      <dgm:spPr/>
      <dgm:t>
        <a:bodyPr/>
        <a:lstStyle/>
        <a:p>
          <a:endParaRPr lang="en-US"/>
        </a:p>
      </dgm:t>
    </dgm:pt>
    <dgm:pt modelId="{55F08138-CCDB-4DC1-A0CF-D0D7BCE75B92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prosecution</a:t>
          </a:r>
          <a:endParaRPr lang="en-US" sz="2800" b="1" dirty="0">
            <a:solidFill>
              <a:schemeClr val="bg1"/>
            </a:solidFill>
          </a:endParaRPr>
        </a:p>
      </dgm:t>
    </dgm:pt>
    <dgm:pt modelId="{1388A7AA-1180-498D-9646-AED7A44B8EE5}" type="parTrans" cxnId="{E44A78D3-37BB-474F-A767-162741CE1A09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US"/>
        </a:p>
      </dgm:t>
    </dgm:pt>
    <dgm:pt modelId="{E004C564-5E17-4DF1-9B5D-0A06B7DEA0C2}" type="sibTrans" cxnId="{E44A78D3-37BB-474F-A767-162741CE1A09}">
      <dgm:prSet/>
      <dgm:spPr/>
      <dgm:t>
        <a:bodyPr/>
        <a:lstStyle/>
        <a:p>
          <a:endParaRPr lang="en-US"/>
        </a:p>
      </dgm:t>
    </dgm:pt>
    <dgm:pt modelId="{6F1837D6-47D7-45DF-9961-938BE84F4D7E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judiciary</a:t>
          </a:r>
          <a:endParaRPr lang="en-US" sz="2800" b="1" dirty="0">
            <a:solidFill>
              <a:schemeClr val="bg1"/>
            </a:solidFill>
          </a:endParaRPr>
        </a:p>
      </dgm:t>
    </dgm:pt>
    <dgm:pt modelId="{D99E1D6E-B901-4FA4-BCD1-A68E5C9B19E1}" type="parTrans" cxnId="{FC4B2B72-9847-417C-96EA-3C7FA3FDD9F8}">
      <dgm:prSet/>
      <dgm:spPr/>
      <dgm:t>
        <a:bodyPr/>
        <a:lstStyle/>
        <a:p>
          <a:endParaRPr lang="en-US"/>
        </a:p>
      </dgm:t>
    </dgm:pt>
    <dgm:pt modelId="{D2D3AD09-6493-4E79-8E6A-99CD41550CE2}" type="sibTrans" cxnId="{FC4B2B72-9847-417C-96EA-3C7FA3FDD9F8}">
      <dgm:prSet/>
      <dgm:spPr/>
      <dgm:t>
        <a:bodyPr/>
        <a:lstStyle/>
        <a:p>
          <a:endParaRPr lang="en-US"/>
        </a:p>
      </dgm:t>
    </dgm:pt>
    <dgm:pt modelId="{6383358F-4B2B-411A-88A4-453A6D58FC8E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</a:rPr>
            <a:t>corrections</a:t>
          </a:r>
          <a:endParaRPr lang="en-US" sz="2800" b="1" dirty="0">
            <a:solidFill>
              <a:schemeClr val="bg1"/>
            </a:solidFill>
          </a:endParaRPr>
        </a:p>
      </dgm:t>
    </dgm:pt>
    <dgm:pt modelId="{E83E48D7-630C-49DB-A69A-F0EC3A81FA3D}" type="parTrans" cxnId="{F63969AD-F79B-47A1-9063-1352F04C44B1}">
      <dgm:prSet/>
      <dgm:spPr/>
      <dgm:t>
        <a:bodyPr/>
        <a:lstStyle/>
        <a:p>
          <a:endParaRPr lang="en-US"/>
        </a:p>
      </dgm:t>
    </dgm:pt>
    <dgm:pt modelId="{195A8A14-3FC1-4099-BD86-A22DCB6EAF25}" type="sibTrans" cxnId="{F63969AD-F79B-47A1-9063-1352F04C44B1}">
      <dgm:prSet/>
      <dgm:spPr/>
      <dgm:t>
        <a:bodyPr/>
        <a:lstStyle/>
        <a:p>
          <a:endParaRPr lang="en-US"/>
        </a:p>
      </dgm:t>
    </dgm:pt>
    <dgm:pt modelId="{52321D1D-E486-4539-9C36-88933D428902}" type="pres">
      <dgm:prSet presAssocID="{48B92388-F36F-4986-9C17-79E4720449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8D3BDEE-1116-45C7-9F03-5D3EEA2BFCB4}" type="pres">
      <dgm:prSet presAssocID="{6A37A338-6251-4082-A47F-B9D6D9A5E51F}" presName="hierRoot1" presStyleCnt="0">
        <dgm:presLayoutVars>
          <dgm:hierBranch val="init"/>
        </dgm:presLayoutVars>
      </dgm:prSet>
      <dgm:spPr/>
    </dgm:pt>
    <dgm:pt modelId="{B1994BC4-3C75-43D6-BAE5-89F54417E8DE}" type="pres">
      <dgm:prSet presAssocID="{6A37A338-6251-4082-A47F-B9D6D9A5E51F}" presName="rootComposite1" presStyleCnt="0"/>
      <dgm:spPr/>
    </dgm:pt>
    <dgm:pt modelId="{71E2C9B3-0085-407B-976A-58E066A95C34}" type="pres">
      <dgm:prSet presAssocID="{6A37A338-6251-4082-A47F-B9D6D9A5E51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304F45-4843-42E8-AFFB-0B24A723E21C}" type="pres">
      <dgm:prSet presAssocID="{6A37A338-6251-4082-A47F-B9D6D9A5E51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BA5E830-8C28-4D73-96C6-9866A082A289}" type="pres">
      <dgm:prSet presAssocID="{6A37A338-6251-4082-A47F-B9D6D9A5E51F}" presName="hierChild2" presStyleCnt="0"/>
      <dgm:spPr/>
    </dgm:pt>
    <dgm:pt modelId="{EB4C8B92-F3D5-4A33-B3AD-83BE008DA737}" type="pres">
      <dgm:prSet presAssocID="{1388A7AA-1180-498D-9646-AED7A44B8EE5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27C5CCA-11CD-4E17-9B9C-20E9A8B710E3}" type="pres">
      <dgm:prSet presAssocID="{55F08138-CCDB-4DC1-A0CF-D0D7BCE75B92}" presName="hierRoot2" presStyleCnt="0">
        <dgm:presLayoutVars>
          <dgm:hierBranch val="init"/>
        </dgm:presLayoutVars>
      </dgm:prSet>
      <dgm:spPr/>
    </dgm:pt>
    <dgm:pt modelId="{1515B574-D05C-4E49-9394-5270FC799790}" type="pres">
      <dgm:prSet presAssocID="{55F08138-CCDB-4DC1-A0CF-D0D7BCE75B92}" presName="rootComposite" presStyleCnt="0"/>
      <dgm:spPr/>
    </dgm:pt>
    <dgm:pt modelId="{01189BD2-CE1D-4D2C-B90F-6816BC7F2A34}" type="pres">
      <dgm:prSet presAssocID="{55F08138-CCDB-4DC1-A0CF-D0D7BCE75B92}" presName="rootText" presStyleLbl="node2" presStyleIdx="0" presStyleCnt="3" custScaleX="74701" custScaleY="58763" custLinFactNeighborX="46986" custLinFactNeighborY="-23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C39472-6377-4FB1-8AF2-962620D17F6E}" type="pres">
      <dgm:prSet presAssocID="{55F08138-CCDB-4DC1-A0CF-D0D7BCE75B92}" presName="rootConnector" presStyleLbl="node2" presStyleIdx="0" presStyleCnt="3"/>
      <dgm:spPr/>
      <dgm:t>
        <a:bodyPr/>
        <a:lstStyle/>
        <a:p>
          <a:endParaRPr lang="en-US"/>
        </a:p>
      </dgm:t>
    </dgm:pt>
    <dgm:pt modelId="{AF587F5D-ABD3-4418-92A1-4E25B7BCB79F}" type="pres">
      <dgm:prSet presAssocID="{55F08138-CCDB-4DC1-A0CF-D0D7BCE75B92}" presName="hierChild4" presStyleCnt="0"/>
      <dgm:spPr/>
    </dgm:pt>
    <dgm:pt modelId="{1FCD6842-30A7-4292-9A0A-522442CAD2F3}" type="pres">
      <dgm:prSet presAssocID="{55F08138-CCDB-4DC1-A0CF-D0D7BCE75B92}" presName="hierChild5" presStyleCnt="0"/>
      <dgm:spPr/>
    </dgm:pt>
    <dgm:pt modelId="{4B9F1B6E-7CD2-4A3D-AC49-8BE9CF4EF7CD}" type="pres">
      <dgm:prSet presAssocID="{D99E1D6E-B901-4FA4-BCD1-A68E5C9B19E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6462421-796B-4C85-8D7A-3316070D184D}" type="pres">
      <dgm:prSet presAssocID="{6F1837D6-47D7-45DF-9961-938BE84F4D7E}" presName="hierRoot2" presStyleCnt="0">
        <dgm:presLayoutVars>
          <dgm:hierBranch val="init"/>
        </dgm:presLayoutVars>
      </dgm:prSet>
      <dgm:spPr/>
    </dgm:pt>
    <dgm:pt modelId="{F2CA0C11-50EC-4748-85C1-665FB798DC01}" type="pres">
      <dgm:prSet presAssocID="{6F1837D6-47D7-45DF-9961-938BE84F4D7E}" presName="rootComposite" presStyleCnt="0"/>
      <dgm:spPr/>
    </dgm:pt>
    <dgm:pt modelId="{BBDA3634-2165-41AD-BBDF-99DA5CCACAF3}" type="pres">
      <dgm:prSet presAssocID="{6F1837D6-47D7-45DF-9961-938BE84F4D7E}" presName="rootText" presStyleLbl="node2" presStyleIdx="1" presStyleCnt="3" custScaleX="63363" custScaleY="59523" custLinFactNeighborX="34438" custLinFactNeighborY="-23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FB5B4-F93E-45AC-87D9-F3098DB06723}" type="pres">
      <dgm:prSet presAssocID="{6F1837D6-47D7-45DF-9961-938BE84F4D7E}" presName="rootConnector" presStyleLbl="node2" presStyleIdx="1" presStyleCnt="3"/>
      <dgm:spPr/>
      <dgm:t>
        <a:bodyPr/>
        <a:lstStyle/>
        <a:p>
          <a:endParaRPr lang="en-US"/>
        </a:p>
      </dgm:t>
    </dgm:pt>
    <dgm:pt modelId="{CB590818-7CFE-4C54-A661-07DBB6CC9790}" type="pres">
      <dgm:prSet presAssocID="{6F1837D6-47D7-45DF-9961-938BE84F4D7E}" presName="hierChild4" presStyleCnt="0"/>
      <dgm:spPr/>
    </dgm:pt>
    <dgm:pt modelId="{49B33C44-A693-4EC2-AFBE-1C16AB7914A6}" type="pres">
      <dgm:prSet presAssocID="{6F1837D6-47D7-45DF-9961-938BE84F4D7E}" presName="hierChild5" presStyleCnt="0"/>
      <dgm:spPr/>
    </dgm:pt>
    <dgm:pt modelId="{D6E5D62C-5F11-4681-A66C-E3F3FC147030}" type="pres">
      <dgm:prSet presAssocID="{E83E48D7-630C-49DB-A69A-F0EC3A81FA3D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2235A72-99B5-4CA3-B37D-504DD3942D4D}" type="pres">
      <dgm:prSet presAssocID="{6383358F-4B2B-411A-88A4-453A6D58FC8E}" presName="hierRoot2" presStyleCnt="0">
        <dgm:presLayoutVars>
          <dgm:hierBranch val="init"/>
        </dgm:presLayoutVars>
      </dgm:prSet>
      <dgm:spPr/>
    </dgm:pt>
    <dgm:pt modelId="{A3AFF785-E185-489A-BE9F-82984B4E239A}" type="pres">
      <dgm:prSet presAssocID="{6383358F-4B2B-411A-88A4-453A6D58FC8E}" presName="rootComposite" presStyleCnt="0"/>
      <dgm:spPr/>
    </dgm:pt>
    <dgm:pt modelId="{B8012171-09E4-406D-A152-CA04726313D5}" type="pres">
      <dgm:prSet presAssocID="{6383358F-4B2B-411A-88A4-453A6D58FC8E}" presName="rootText" presStyleLbl="node2" presStyleIdx="2" presStyleCnt="3" custScaleX="74240" custScaleY="58763" custLinFactNeighborX="23959" custLinFactNeighborY="-23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E75BBE-507A-40E5-9E9C-992314938AA8}" type="pres">
      <dgm:prSet presAssocID="{6383358F-4B2B-411A-88A4-453A6D58FC8E}" presName="rootConnector" presStyleLbl="node2" presStyleIdx="2" presStyleCnt="3"/>
      <dgm:spPr/>
      <dgm:t>
        <a:bodyPr/>
        <a:lstStyle/>
        <a:p>
          <a:endParaRPr lang="en-US"/>
        </a:p>
      </dgm:t>
    </dgm:pt>
    <dgm:pt modelId="{BD4F4602-A95F-47B4-9B3E-9064FF57C7AF}" type="pres">
      <dgm:prSet presAssocID="{6383358F-4B2B-411A-88A4-453A6D58FC8E}" presName="hierChild4" presStyleCnt="0"/>
      <dgm:spPr/>
    </dgm:pt>
    <dgm:pt modelId="{EE223E03-4D7C-4B10-87F5-1E0E4FAC76AF}" type="pres">
      <dgm:prSet presAssocID="{6383358F-4B2B-411A-88A4-453A6D58FC8E}" presName="hierChild5" presStyleCnt="0"/>
      <dgm:spPr/>
    </dgm:pt>
    <dgm:pt modelId="{D693B23E-CC9C-4980-A888-CDF7F38996FD}" type="pres">
      <dgm:prSet presAssocID="{6A37A338-6251-4082-A47F-B9D6D9A5E51F}" presName="hierChild3" presStyleCnt="0"/>
      <dgm:spPr/>
    </dgm:pt>
    <dgm:pt modelId="{05B940DE-E5CE-4AC8-8118-0CF28C4C3853}" type="pres">
      <dgm:prSet presAssocID="{82F38529-A141-4060-894D-BDF5BAEB1193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7B671D18-D952-4182-AB81-D2BC4D6B394A}" type="pres">
      <dgm:prSet presAssocID="{82EE67AF-F30F-4597-9D24-C796271411D9}" presName="hierRoot3" presStyleCnt="0">
        <dgm:presLayoutVars>
          <dgm:hierBranch val="init"/>
        </dgm:presLayoutVars>
      </dgm:prSet>
      <dgm:spPr/>
    </dgm:pt>
    <dgm:pt modelId="{8800E936-40F5-46D7-B5AF-072E580EA03D}" type="pres">
      <dgm:prSet presAssocID="{82EE67AF-F30F-4597-9D24-C796271411D9}" presName="rootComposite3" presStyleCnt="0"/>
      <dgm:spPr/>
    </dgm:pt>
    <dgm:pt modelId="{C3F3736B-8D08-48B0-9B81-6B4F65C3B824}" type="pres">
      <dgm:prSet presAssocID="{82EE67AF-F30F-4597-9D24-C796271411D9}" presName="rootText3" presStyleLbl="asst1" presStyleIdx="0" presStyleCnt="1" custScaleX="83958" custScaleY="77432" custLinFactNeighborX="-65842" custLinFactNeighborY="12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A5B125-0D04-46A9-8775-13EB7B5E195C}" type="pres">
      <dgm:prSet presAssocID="{82EE67AF-F30F-4597-9D24-C796271411D9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9F1EEB1-63FB-4F61-B12A-AA63D08D477D}" type="pres">
      <dgm:prSet presAssocID="{82EE67AF-F30F-4597-9D24-C796271411D9}" presName="hierChild6" presStyleCnt="0"/>
      <dgm:spPr/>
    </dgm:pt>
    <dgm:pt modelId="{64B46701-C874-47C7-A3C4-9F2E03191B6D}" type="pres">
      <dgm:prSet presAssocID="{82EE67AF-F30F-4597-9D24-C796271411D9}" presName="hierChild7" presStyleCnt="0"/>
      <dgm:spPr/>
    </dgm:pt>
  </dgm:ptLst>
  <dgm:cxnLst>
    <dgm:cxn modelId="{00170D53-8F56-476A-8678-F50CCF7EFB4B}" type="presOf" srcId="{6A37A338-6251-4082-A47F-B9D6D9A5E51F}" destId="{F5304F45-4843-42E8-AFFB-0B24A723E21C}" srcOrd="1" destOrd="0" presId="urn:microsoft.com/office/officeart/2005/8/layout/orgChart1"/>
    <dgm:cxn modelId="{E44A78D3-37BB-474F-A767-162741CE1A09}" srcId="{6A37A338-6251-4082-A47F-B9D6D9A5E51F}" destId="{55F08138-CCDB-4DC1-A0CF-D0D7BCE75B92}" srcOrd="1" destOrd="0" parTransId="{1388A7AA-1180-498D-9646-AED7A44B8EE5}" sibTransId="{E004C564-5E17-4DF1-9B5D-0A06B7DEA0C2}"/>
    <dgm:cxn modelId="{3A6B55C0-2E7D-4DC4-84AE-422B98766F84}" type="presOf" srcId="{82EE67AF-F30F-4597-9D24-C796271411D9}" destId="{E2A5B125-0D04-46A9-8775-13EB7B5E195C}" srcOrd="1" destOrd="0" presId="urn:microsoft.com/office/officeart/2005/8/layout/orgChart1"/>
    <dgm:cxn modelId="{AC0ADA9C-9F52-4ACF-8637-9E8FE8F76D9B}" type="presOf" srcId="{6A37A338-6251-4082-A47F-B9D6D9A5E51F}" destId="{71E2C9B3-0085-407B-976A-58E066A95C34}" srcOrd="0" destOrd="0" presId="urn:microsoft.com/office/officeart/2005/8/layout/orgChart1"/>
    <dgm:cxn modelId="{BEF7726A-D62C-4C5B-9E55-5CDDAE89A18F}" type="presOf" srcId="{82EE67AF-F30F-4597-9D24-C796271411D9}" destId="{C3F3736B-8D08-48B0-9B81-6B4F65C3B824}" srcOrd="0" destOrd="0" presId="urn:microsoft.com/office/officeart/2005/8/layout/orgChart1"/>
    <dgm:cxn modelId="{7F91A5F2-B699-4645-A3AD-74CE19639D71}" type="presOf" srcId="{1388A7AA-1180-498D-9646-AED7A44B8EE5}" destId="{EB4C8B92-F3D5-4A33-B3AD-83BE008DA737}" srcOrd="0" destOrd="0" presId="urn:microsoft.com/office/officeart/2005/8/layout/orgChart1"/>
    <dgm:cxn modelId="{7342ED8E-8FCC-45B6-8B27-97E3F2586613}" type="presOf" srcId="{6383358F-4B2B-411A-88A4-453A6D58FC8E}" destId="{2EE75BBE-507A-40E5-9E9C-992314938AA8}" srcOrd="1" destOrd="0" presId="urn:microsoft.com/office/officeart/2005/8/layout/orgChart1"/>
    <dgm:cxn modelId="{57D1AD77-7691-47CD-B9AA-D1D8060CFE5B}" type="presOf" srcId="{6F1837D6-47D7-45DF-9961-938BE84F4D7E}" destId="{2D2FB5B4-F93E-45AC-87D9-F3098DB06723}" srcOrd="1" destOrd="0" presId="urn:microsoft.com/office/officeart/2005/8/layout/orgChart1"/>
    <dgm:cxn modelId="{6AA7F1C6-0EA1-47A9-8E86-75545C76167E}" type="presOf" srcId="{E83E48D7-630C-49DB-A69A-F0EC3A81FA3D}" destId="{D6E5D62C-5F11-4681-A66C-E3F3FC147030}" srcOrd="0" destOrd="0" presId="urn:microsoft.com/office/officeart/2005/8/layout/orgChart1"/>
    <dgm:cxn modelId="{F63969AD-F79B-47A1-9063-1352F04C44B1}" srcId="{6A37A338-6251-4082-A47F-B9D6D9A5E51F}" destId="{6383358F-4B2B-411A-88A4-453A6D58FC8E}" srcOrd="3" destOrd="0" parTransId="{E83E48D7-630C-49DB-A69A-F0EC3A81FA3D}" sibTransId="{195A8A14-3FC1-4099-BD86-A22DCB6EAF25}"/>
    <dgm:cxn modelId="{2FF60957-63D2-4900-9EF7-FBAC771ED215}" type="presOf" srcId="{D99E1D6E-B901-4FA4-BCD1-A68E5C9B19E1}" destId="{4B9F1B6E-7CD2-4A3D-AC49-8BE9CF4EF7CD}" srcOrd="0" destOrd="0" presId="urn:microsoft.com/office/officeart/2005/8/layout/orgChart1"/>
    <dgm:cxn modelId="{9C3FBC6F-5792-4706-81E0-4806407B6469}" type="presOf" srcId="{55F08138-CCDB-4DC1-A0CF-D0D7BCE75B92}" destId="{DEC39472-6377-4FB1-8AF2-962620D17F6E}" srcOrd="1" destOrd="0" presId="urn:microsoft.com/office/officeart/2005/8/layout/orgChart1"/>
    <dgm:cxn modelId="{93DD3811-4E03-4B71-A61B-93C792E5C948}" type="presOf" srcId="{55F08138-CCDB-4DC1-A0CF-D0D7BCE75B92}" destId="{01189BD2-CE1D-4D2C-B90F-6816BC7F2A34}" srcOrd="0" destOrd="0" presId="urn:microsoft.com/office/officeart/2005/8/layout/orgChart1"/>
    <dgm:cxn modelId="{58E20CCD-F898-44E7-9266-3F62AF359CEB}" type="presOf" srcId="{6383358F-4B2B-411A-88A4-453A6D58FC8E}" destId="{B8012171-09E4-406D-A152-CA04726313D5}" srcOrd="0" destOrd="0" presId="urn:microsoft.com/office/officeart/2005/8/layout/orgChart1"/>
    <dgm:cxn modelId="{FC4B2B72-9847-417C-96EA-3C7FA3FDD9F8}" srcId="{6A37A338-6251-4082-A47F-B9D6D9A5E51F}" destId="{6F1837D6-47D7-45DF-9961-938BE84F4D7E}" srcOrd="2" destOrd="0" parTransId="{D99E1D6E-B901-4FA4-BCD1-A68E5C9B19E1}" sibTransId="{D2D3AD09-6493-4E79-8E6A-99CD41550CE2}"/>
    <dgm:cxn modelId="{4360BA13-C88F-48EC-B2ED-1C21FC10435C}" srcId="{6A37A338-6251-4082-A47F-B9D6D9A5E51F}" destId="{82EE67AF-F30F-4597-9D24-C796271411D9}" srcOrd="0" destOrd="0" parTransId="{82F38529-A141-4060-894D-BDF5BAEB1193}" sibTransId="{443EDCAB-E3C8-4898-9814-5EE66B68DC90}"/>
    <dgm:cxn modelId="{7D53448F-5100-4532-8413-06BBE5EA1A32}" type="presOf" srcId="{48B92388-F36F-4986-9C17-79E47204490B}" destId="{52321D1D-E486-4539-9C36-88933D428902}" srcOrd="0" destOrd="0" presId="urn:microsoft.com/office/officeart/2005/8/layout/orgChart1"/>
    <dgm:cxn modelId="{518D9AF7-96A8-4A35-BB16-4E797DCA4EF8}" type="presOf" srcId="{6F1837D6-47D7-45DF-9961-938BE84F4D7E}" destId="{BBDA3634-2165-41AD-BBDF-99DA5CCACAF3}" srcOrd="0" destOrd="0" presId="urn:microsoft.com/office/officeart/2005/8/layout/orgChart1"/>
    <dgm:cxn modelId="{9C218499-BF1A-4395-8BAD-B37D839E5A3B}" type="presOf" srcId="{82F38529-A141-4060-894D-BDF5BAEB1193}" destId="{05B940DE-E5CE-4AC8-8118-0CF28C4C3853}" srcOrd="0" destOrd="0" presId="urn:microsoft.com/office/officeart/2005/8/layout/orgChart1"/>
    <dgm:cxn modelId="{2CAE1B17-6E22-4E59-9E61-BE801C0F05BC}" srcId="{48B92388-F36F-4986-9C17-79E47204490B}" destId="{6A37A338-6251-4082-A47F-B9D6D9A5E51F}" srcOrd="0" destOrd="0" parTransId="{12859F50-97C5-496F-BCAD-8B1BD246FC33}" sibTransId="{2EE442FB-5A22-4153-8958-F7DE36B4D72B}"/>
    <dgm:cxn modelId="{2768F4D3-3FFF-4FA5-96CD-FB5A9C113601}" type="presParOf" srcId="{52321D1D-E486-4539-9C36-88933D428902}" destId="{98D3BDEE-1116-45C7-9F03-5D3EEA2BFCB4}" srcOrd="0" destOrd="0" presId="urn:microsoft.com/office/officeart/2005/8/layout/orgChart1"/>
    <dgm:cxn modelId="{7F0BD49A-B20E-4D84-81CF-28BAE5B27A3C}" type="presParOf" srcId="{98D3BDEE-1116-45C7-9F03-5D3EEA2BFCB4}" destId="{B1994BC4-3C75-43D6-BAE5-89F54417E8DE}" srcOrd="0" destOrd="0" presId="urn:microsoft.com/office/officeart/2005/8/layout/orgChart1"/>
    <dgm:cxn modelId="{31EA08A1-4BF5-444A-826A-64E73B02FC8D}" type="presParOf" srcId="{B1994BC4-3C75-43D6-BAE5-89F54417E8DE}" destId="{71E2C9B3-0085-407B-976A-58E066A95C34}" srcOrd="0" destOrd="0" presId="urn:microsoft.com/office/officeart/2005/8/layout/orgChart1"/>
    <dgm:cxn modelId="{0738A702-E04F-48DF-A893-E77F8E1BED74}" type="presParOf" srcId="{B1994BC4-3C75-43D6-BAE5-89F54417E8DE}" destId="{F5304F45-4843-42E8-AFFB-0B24A723E21C}" srcOrd="1" destOrd="0" presId="urn:microsoft.com/office/officeart/2005/8/layout/orgChart1"/>
    <dgm:cxn modelId="{6140B827-6078-4292-84FB-F60C0B8B2C3E}" type="presParOf" srcId="{98D3BDEE-1116-45C7-9F03-5D3EEA2BFCB4}" destId="{6BA5E830-8C28-4D73-96C6-9866A082A289}" srcOrd="1" destOrd="0" presId="urn:microsoft.com/office/officeart/2005/8/layout/orgChart1"/>
    <dgm:cxn modelId="{ABEB3B88-F820-41DC-8FD8-8FE89304E586}" type="presParOf" srcId="{6BA5E830-8C28-4D73-96C6-9866A082A289}" destId="{EB4C8B92-F3D5-4A33-B3AD-83BE008DA737}" srcOrd="0" destOrd="0" presId="urn:microsoft.com/office/officeart/2005/8/layout/orgChart1"/>
    <dgm:cxn modelId="{248C889A-0FBD-4C55-BE75-32315C9438EE}" type="presParOf" srcId="{6BA5E830-8C28-4D73-96C6-9866A082A289}" destId="{127C5CCA-11CD-4E17-9B9C-20E9A8B710E3}" srcOrd="1" destOrd="0" presId="urn:microsoft.com/office/officeart/2005/8/layout/orgChart1"/>
    <dgm:cxn modelId="{63DDD2F6-2563-40C5-B9BA-432E13D6E09D}" type="presParOf" srcId="{127C5CCA-11CD-4E17-9B9C-20E9A8B710E3}" destId="{1515B574-D05C-4E49-9394-5270FC799790}" srcOrd="0" destOrd="0" presId="urn:microsoft.com/office/officeart/2005/8/layout/orgChart1"/>
    <dgm:cxn modelId="{D7C2C779-E0D6-449A-9B9B-5B22FFA4D367}" type="presParOf" srcId="{1515B574-D05C-4E49-9394-5270FC799790}" destId="{01189BD2-CE1D-4D2C-B90F-6816BC7F2A34}" srcOrd="0" destOrd="0" presId="urn:microsoft.com/office/officeart/2005/8/layout/orgChart1"/>
    <dgm:cxn modelId="{25578F9F-017B-4493-AB6C-7630DBB553DB}" type="presParOf" srcId="{1515B574-D05C-4E49-9394-5270FC799790}" destId="{DEC39472-6377-4FB1-8AF2-962620D17F6E}" srcOrd="1" destOrd="0" presId="urn:microsoft.com/office/officeart/2005/8/layout/orgChart1"/>
    <dgm:cxn modelId="{28AF2C28-0A47-4D9E-82CA-08916ED87496}" type="presParOf" srcId="{127C5CCA-11CD-4E17-9B9C-20E9A8B710E3}" destId="{AF587F5D-ABD3-4418-92A1-4E25B7BCB79F}" srcOrd="1" destOrd="0" presId="urn:microsoft.com/office/officeart/2005/8/layout/orgChart1"/>
    <dgm:cxn modelId="{055843AF-5339-49A0-83C1-1D143D801B85}" type="presParOf" srcId="{127C5CCA-11CD-4E17-9B9C-20E9A8B710E3}" destId="{1FCD6842-30A7-4292-9A0A-522442CAD2F3}" srcOrd="2" destOrd="0" presId="urn:microsoft.com/office/officeart/2005/8/layout/orgChart1"/>
    <dgm:cxn modelId="{C287B35A-9BCE-49C2-930D-5CA39796A8BD}" type="presParOf" srcId="{6BA5E830-8C28-4D73-96C6-9866A082A289}" destId="{4B9F1B6E-7CD2-4A3D-AC49-8BE9CF4EF7CD}" srcOrd="2" destOrd="0" presId="urn:microsoft.com/office/officeart/2005/8/layout/orgChart1"/>
    <dgm:cxn modelId="{890DDA10-D4DE-402D-9089-BA5534E280C1}" type="presParOf" srcId="{6BA5E830-8C28-4D73-96C6-9866A082A289}" destId="{76462421-796B-4C85-8D7A-3316070D184D}" srcOrd="3" destOrd="0" presId="urn:microsoft.com/office/officeart/2005/8/layout/orgChart1"/>
    <dgm:cxn modelId="{D82FE7F6-CCD4-4342-8836-2EA49BD70604}" type="presParOf" srcId="{76462421-796B-4C85-8D7A-3316070D184D}" destId="{F2CA0C11-50EC-4748-85C1-665FB798DC01}" srcOrd="0" destOrd="0" presId="urn:microsoft.com/office/officeart/2005/8/layout/orgChart1"/>
    <dgm:cxn modelId="{7E8B2FE2-915B-4B2E-9976-225799AE188B}" type="presParOf" srcId="{F2CA0C11-50EC-4748-85C1-665FB798DC01}" destId="{BBDA3634-2165-41AD-BBDF-99DA5CCACAF3}" srcOrd="0" destOrd="0" presId="urn:microsoft.com/office/officeart/2005/8/layout/orgChart1"/>
    <dgm:cxn modelId="{DECE0323-77F2-42CD-94A5-2888D0DF2512}" type="presParOf" srcId="{F2CA0C11-50EC-4748-85C1-665FB798DC01}" destId="{2D2FB5B4-F93E-45AC-87D9-F3098DB06723}" srcOrd="1" destOrd="0" presId="urn:microsoft.com/office/officeart/2005/8/layout/orgChart1"/>
    <dgm:cxn modelId="{049CB9C7-3AA2-4D9C-9E71-26BE833773B3}" type="presParOf" srcId="{76462421-796B-4C85-8D7A-3316070D184D}" destId="{CB590818-7CFE-4C54-A661-07DBB6CC9790}" srcOrd="1" destOrd="0" presId="urn:microsoft.com/office/officeart/2005/8/layout/orgChart1"/>
    <dgm:cxn modelId="{8DE5D647-3246-4AA0-973C-B871162B864F}" type="presParOf" srcId="{76462421-796B-4C85-8D7A-3316070D184D}" destId="{49B33C44-A693-4EC2-AFBE-1C16AB7914A6}" srcOrd="2" destOrd="0" presId="urn:microsoft.com/office/officeart/2005/8/layout/orgChart1"/>
    <dgm:cxn modelId="{0273AA86-E347-46F4-A20A-A421552CE83D}" type="presParOf" srcId="{6BA5E830-8C28-4D73-96C6-9866A082A289}" destId="{D6E5D62C-5F11-4681-A66C-E3F3FC147030}" srcOrd="4" destOrd="0" presId="urn:microsoft.com/office/officeart/2005/8/layout/orgChart1"/>
    <dgm:cxn modelId="{3BDA89D8-3703-4A8E-927D-85F12520C90F}" type="presParOf" srcId="{6BA5E830-8C28-4D73-96C6-9866A082A289}" destId="{C2235A72-99B5-4CA3-B37D-504DD3942D4D}" srcOrd="5" destOrd="0" presId="urn:microsoft.com/office/officeart/2005/8/layout/orgChart1"/>
    <dgm:cxn modelId="{BA431A91-343F-4282-9CD3-4FDAE59AD7A2}" type="presParOf" srcId="{C2235A72-99B5-4CA3-B37D-504DD3942D4D}" destId="{A3AFF785-E185-489A-BE9F-82984B4E239A}" srcOrd="0" destOrd="0" presId="urn:microsoft.com/office/officeart/2005/8/layout/orgChart1"/>
    <dgm:cxn modelId="{504C09B7-B0A9-49CA-9A2F-3A64DAB6237A}" type="presParOf" srcId="{A3AFF785-E185-489A-BE9F-82984B4E239A}" destId="{B8012171-09E4-406D-A152-CA04726313D5}" srcOrd="0" destOrd="0" presId="urn:microsoft.com/office/officeart/2005/8/layout/orgChart1"/>
    <dgm:cxn modelId="{6E5E2944-F30A-45FD-A878-330CB7EBD0E4}" type="presParOf" srcId="{A3AFF785-E185-489A-BE9F-82984B4E239A}" destId="{2EE75BBE-507A-40E5-9E9C-992314938AA8}" srcOrd="1" destOrd="0" presId="urn:microsoft.com/office/officeart/2005/8/layout/orgChart1"/>
    <dgm:cxn modelId="{F970C5DC-0D2A-4C55-B457-BF6C616DF28B}" type="presParOf" srcId="{C2235A72-99B5-4CA3-B37D-504DD3942D4D}" destId="{BD4F4602-A95F-47B4-9B3E-9064FF57C7AF}" srcOrd="1" destOrd="0" presId="urn:microsoft.com/office/officeart/2005/8/layout/orgChart1"/>
    <dgm:cxn modelId="{349F1167-D951-48AF-BAA8-61447C3591F8}" type="presParOf" srcId="{C2235A72-99B5-4CA3-B37D-504DD3942D4D}" destId="{EE223E03-4D7C-4B10-87F5-1E0E4FAC76AF}" srcOrd="2" destOrd="0" presId="urn:microsoft.com/office/officeart/2005/8/layout/orgChart1"/>
    <dgm:cxn modelId="{340677F5-4946-4436-AC52-BB3FB4B49A0E}" type="presParOf" srcId="{98D3BDEE-1116-45C7-9F03-5D3EEA2BFCB4}" destId="{D693B23E-CC9C-4980-A888-CDF7F38996FD}" srcOrd="2" destOrd="0" presId="urn:microsoft.com/office/officeart/2005/8/layout/orgChart1"/>
    <dgm:cxn modelId="{E7230F06-B2BD-4492-A820-1A7AB5F5E0E7}" type="presParOf" srcId="{D693B23E-CC9C-4980-A888-CDF7F38996FD}" destId="{05B940DE-E5CE-4AC8-8118-0CF28C4C3853}" srcOrd="0" destOrd="0" presId="urn:microsoft.com/office/officeart/2005/8/layout/orgChart1"/>
    <dgm:cxn modelId="{C443A098-15CB-4852-9DDA-5625CEB2D81A}" type="presParOf" srcId="{D693B23E-CC9C-4980-A888-CDF7F38996FD}" destId="{7B671D18-D952-4182-AB81-D2BC4D6B394A}" srcOrd="1" destOrd="0" presId="urn:microsoft.com/office/officeart/2005/8/layout/orgChart1"/>
    <dgm:cxn modelId="{B5ECE5C1-AC1E-44AD-9E7B-28C4D8C60BF4}" type="presParOf" srcId="{7B671D18-D952-4182-AB81-D2BC4D6B394A}" destId="{8800E936-40F5-46D7-B5AF-072E580EA03D}" srcOrd="0" destOrd="0" presId="urn:microsoft.com/office/officeart/2005/8/layout/orgChart1"/>
    <dgm:cxn modelId="{40FD3A98-4667-4027-B632-534FE6AA6B24}" type="presParOf" srcId="{8800E936-40F5-46D7-B5AF-072E580EA03D}" destId="{C3F3736B-8D08-48B0-9B81-6B4F65C3B824}" srcOrd="0" destOrd="0" presId="urn:microsoft.com/office/officeart/2005/8/layout/orgChart1"/>
    <dgm:cxn modelId="{58EB1295-252B-45C1-B2BB-07F06FBC6128}" type="presParOf" srcId="{8800E936-40F5-46D7-B5AF-072E580EA03D}" destId="{E2A5B125-0D04-46A9-8775-13EB7B5E195C}" srcOrd="1" destOrd="0" presId="urn:microsoft.com/office/officeart/2005/8/layout/orgChart1"/>
    <dgm:cxn modelId="{A7C01F30-1E45-4BE0-9F12-C51DBE7BB8A9}" type="presParOf" srcId="{7B671D18-D952-4182-AB81-D2BC4D6B394A}" destId="{49F1EEB1-63FB-4F61-B12A-AA63D08D477D}" srcOrd="1" destOrd="0" presId="urn:microsoft.com/office/officeart/2005/8/layout/orgChart1"/>
    <dgm:cxn modelId="{4851F9DF-E0D2-4FFE-9290-BF8A26062875}" type="presParOf" srcId="{7B671D18-D952-4182-AB81-D2BC4D6B394A}" destId="{64B46701-C874-47C7-A3C4-9F2E03191B6D}" srcOrd="2" destOrd="0" presId="urn:microsoft.com/office/officeart/2005/8/layout/orgChart1"/>
  </dgm:cxnLst>
  <dgm:bg>
    <a:blipFill>
      <a:blip xmlns:r="http://schemas.openxmlformats.org/officeDocument/2006/relationships" r:embed="rId2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3E84-9E0F-4EFF-844E-5A4E8BADBF54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0F4E3-9450-4192-AF73-62DE0822E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0754-8AF9-4895-A750-37603D1F371F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624BF-D766-422D-B00F-DD390E8C7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A42C8-7B2D-4330-BC91-07E8C9DD09C8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B1787-E6E9-46F9-88DF-2393B2C9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DEEA-EA75-48DA-ACEA-560FF5C4FCAB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EF4B-647E-4F9A-BF23-06D45F32E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5ACE-069D-41AF-BAEF-B18CF8E57D8E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F31C-F0C5-4D86-8CF4-1977D0377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9A3F-C7A8-45F9-B928-2ACFA6062079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13BD-6277-4EEF-9D47-BE0190661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D91D2-A541-4E88-BC9F-E38A72CABDB0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E8C85-3CBC-4BCD-BE14-34E1D6514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1C69-794A-4450-818C-048453EFBDE2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5500-B91C-4F44-8987-809CEB734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3681E-0277-4C8E-9FF8-78FF23429DCD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007B-734C-4491-965E-A3E288C96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045DF-C090-4837-A452-F97C69D9CC78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CCB93-01D7-4417-B591-A88DE55E9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4E69-377C-428C-AAD8-4D25315CC5F6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4DFD6-F5B8-45F7-B126-068E627F1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939C2E7-CF5B-4F51-86DC-9B8019E51657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D71A8D-E305-4731-B8AA-6F430D03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4" r:id="rId2"/>
    <p:sldLayoutId id="2147483720" r:id="rId3"/>
    <p:sldLayoutId id="2147483715" r:id="rId4"/>
    <p:sldLayoutId id="2147483716" r:id="rId5"/>
    <p:sldLayoutId id="2147483717" r:id="rId6"/>
    <p:sldLayoutId id="2147483721" r:id="rId7"/>
    <p:sldLayoutId id="2147483722" r:id="rId8"/>
    <p:sldLayoutId id="2147483723" r:id="rId9"/>
    <p:sldLayoutId id="2147483718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347FD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347FD8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4BACC6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77200" cy="21336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Criminal justice administration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           system in Pakistan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19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57200"/>
            <a:ext cx="3429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victims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  <a:r>
              <a:rPr lang="en-US" sz="2400" b="1" dirty="0" smtClean="0">
                <a:solidFill>
                  <a:schemeClr val="bg1"/>
                </a:solidFill>
              </a:rPr>
              <a:t>The U.N declaration recognized four major components of the rights of victims:-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Access to justice and fair treatment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restoration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Compensation 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assistance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Steps to Provide Assistance to Crime Victims  in Pakistan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The natural sequence of rendering meaningful justice, social and legal should proceed as follows: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Fair, considerate and sympathetic treatment by   the police, hospitals, welfare organizations, prosecution and courts;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Prompt restitution/compensation to the victim for the injury or loss suffered by using the existing provisions; and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Security to victims and potential victims against victimization in future.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Suggestions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5334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b="1" dirty="0" smtClean="0">
                <a:solidFill>
                  <a:schemeClr val="bg1"/>
                </a:solidFill>
              </a:rPr>
              <a:t>Suggestions to fill the loopholes and improve criminal justice administration system in Pakistan:-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Simplification of Rules and Procedures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Repealing of Outdated Laws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Criminal Law Amendment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Police as Investigative Agency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Judicial Accountability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Appointment, Promotion and Transfer of Judges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Average Judge-Population Ratio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686800" cy="1252728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Conclusion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083175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bg1"/>
                </a:solidFill>
              </a:rPr>
              <a:t>   </a:t>
            </a:r>
            <a:r>
              <a:rPr lang="en-US" sz="2800" b="1" dirty="0" smtClean="0">
                <a:solidFill>
                  <a:schemeClr val="bg1"/>
                </a:solidFill>
              </a:rPr>
              <a:t>The brief review of the existing legal framework in relation to rights of the victims of crime reveals that expect in the area of providing compensation, 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bg1"/>
                </a:solidFill>
              </a:rPr>
              <a:t>very little has been done either statutorily or through schemes to address to entire range of problems faced by victims of crime.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bg1"/>
                </a:solidFill>
              </a:rPr>
              <a:t> There is a need to take a fresh look at the position in which a victim of a crime is </a:t>
            </a:r>
            <a:r>
              <a:rPr lang="en-US" sz="2400" b="1" dirty="0" smtClean="0">
                <a:solidFill>
                  <a:schemeClr val="bg1"/>
                </a:solidFill>
              </a:rPr>
              <a:t>placed in our criminal justice system.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6477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br>
              <a:rPr lang="en-US" dirty="0" smtClean="0"/>
            </a:b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THANK  YOU</a:t>
            </a:r>
            <a:br>
              <a:rPr lang="en-US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dirty="0" smtClean="0"/>
              <a:t>                       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                  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</a:t>
            </a:r>
            <a:endParaRPr lang="en-US" sz="7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0817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i="1" dirty="0" smtClean="0">
                <a:solidFill>
                  <a:schemeClr val="bg1"/>
                </a:solidFill>
              </a:rPr>
              <a:t>what is criminal justice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1"/>
            <a:ext cx="9067800" cy="48768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just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</a:t>
            </a:r>
          </a:p>
          <a:p>
            <a:pPr>
              <a:buNone/>
            </a:pPr>
            <a:endParaRPr lang="en-US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Criminal justice is the system of practices, and organizations, used by national and local governments, 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Directed at maintaining social control, discourage and controlling crime,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permitting  those who violate laws with criminal penalties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5448"/>
            <a:ext cx="8915400" cy="125272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bg1"/>
                </a:solidFill>
              </a:rPr>
              <a:t>Components of criminal justice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                      system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633412" indent="-514350">
              <a:buNone/>
            </a:pPr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33412" indent="-514350">
              <a:buNone/>
            </a:pPr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33412" indent="-514350">
              <a:buNone/>
            </a:pPr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33412" indent="-514350">
              <a:buNone/>
            </a:pPr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33412" indent="-514350">
              <a:buNone/>
            </a:pPr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633412" indent="-514350">
              <a:buNone/>
            </a:pPr>
            <a:endParaRPr lang="en-US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457200" y="2057400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Law enforcement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 Law enforcement officers are responsible for such legal duties as: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just"/>
            <a:endParaRPr lang="en-US" sz="2400" b="1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bg1"/>
                </a:solidFill>
              </a:rPr>
              <a:t>Receiving and documenting reports of crime within the agency's jurisdiction;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bg1"/>
                </a:solidFill>
              </a:rPr>
              <a:t>Investigating the reported crimes;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bg1"/>
                </a:solidFill>
              </a:rPr>
              <a:t>Gathering and holding evidence of the crime;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bg1"/>
                </a:solidFill>
              </a:rPr>
              <a:t>Arresting the alleged offender; and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Conducting follow-up investigations as needed.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Prosecution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en-US" b="1" dirty="0" smtClean="0"/>
              <a:t>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 </a:t>
            </a:r>
            <a:r>
              <a:rPr lang="en-US" sz="2800" b="1" dirty="0" smtClean="0">
                <a:solidFill>
                  <a:schemeClr val="bg1"/>
                </a:solidFill>
              </a:rPr>
              <a:t>The offender's rights in the court proceedings include: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</a:rPr>
              <a:t>The right to have legal representation;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</a:rPr>
              <a:t>The right to a speedy trial;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</a:rPr>
              <a:t>The right to be informed regarding the proceedings; and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</a:rPr>
              <a:t>The right to be heard. 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534400" cy="125272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Judiciary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257799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    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The judge makes the final decision, or ruling, at each stage. The judge will: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 algn="just"/>
            <a:endParaRPr lang="en-US" sz="2800" b="1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800" b="1" dirty="0" smtClean="0">
                <a:solidFill>
                  <a:schemeClr val="bg1"/>
                </a:solidFill>
              </a:rPr>
              <a:t>Decide the release status of an offender;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800" b="1" dirty="0" smtClean="0">
                <a:solidFill>
                  <a:schemeClr val="bg1"/>
                </a:solidFill>
              </a:rPr>
              <a:t>Decide whether or not to accept a guilty plea or a negotiated plea by an offender;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800" b="1" dirty="0" smtClean="0">
                <a:solidFill>
                  <a:schemeClr val="bg1"/>
                </a:solidFill>
              </a:rPr>
              <a:t>Oversee the trial where the indicted offender is determined to be guilty or not guilty; and 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800" b="1" dirty="0" smtClean="0">
                <a:solidFill>
                  <a:schemeClr val="bg1"/>
                </a:solidFill>
              </a:rPr>
              <a:t>Determine the final sentence of the court for a convicted offender. 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Corrections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5257799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just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</a:t>
            </a:r>
            <a:r>
              <a:rPr lang="en-US" sz="2400" b="1" dirty="0" smtClean="0"/>
              <a:t>For the duration of the sentence, the corrections staff provides such legal duties as: </a:t>
            </a:r>
            <a:endParaRPr lang="en-US" sz="2400" dirty="0" smtClean="0"/>
          </a:p>
          <a:p>
            <a:pPr lvl="0" algn="just"/>
            <a:endParaRPr lang="en-US" sz="2400" b="1" dirty="0" smtClean="0"/>
          </a:p>
          <a:p>
            <a:pPr lvl="0" algn="just"/>
            <a:r>
              <a:rPr lang="en-US" sz="2400" b="1" dirty="0" smtClean="0"/>
              <a:t>Maintains the security of the facility; </a:t>
            </a:r>
            <a:endParaRPr lang="en-US" sz="2400" dirty="0" smtClean="0"/>
          </a:p>
          <a:p>
            <a:pPr lvl="0" algn="just"/>
            <a:r>
              <a:rPr lang="en-US" sz="2400" b="1" dirty="0" smtClean="0"/>
              <a:t>Provides internal supervision of inmates</a:t>
            </a:r>
            <a:r>
              <a:rPr lang="en-US" sz="2400" b="1" smtClean="0"/>
              <a:t>,( prisoner) </a:t>
            </a:r>
            <a:r>
              <a:rPr lang="en-US" sz="2400" b="1" dirty="0" smtClean="0"/>
              <a:t>which may include counseling or educational programs; </a:t>
            </a:r>
            <a:endParaRPr lang="en-US" sz="2400" dirty="0" smtClean="0"/>
          </a:p>
          <a:p>
            <a:pPr lvl="0" algn="just"/>
            <a:r>
              <a:rPr lang="en-US" sz="2400" b="1" dirty="0" smtClean="0"/>
              <a:t>Provides medical care for inmates; and </a:t>
            </a:r>
            <a:endParaRPr lang="en-US" sz="2400" dirty="0" smtClean="0"/>
          </a:p>
          <a:p>
            <a:pPr lvl="0" algn="just"/>
            <a:r>
              <a:rPr lang="en-US" sz="2400" b="1" dirty="0" smtClean="0"/>
              <a:t>Processes inmates for release from the institution, either on parole (conditional release) or when the inmate has served the maximum time he/she must serve before release (unconditional release). </a:t>
            </a:r>
            <a:endParaRPr lang="en-US" sz="2400" dirty="0" smtClean="0"/>
          </a:p>
          <a:p>
            <a:pPr algn="just"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Criminal justice process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Inquisitorial process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Adversary process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The investigative stage run by the police</a:t>
            </a: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The adjudicatory stage run by the judges and lawyers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733800" y="2209800"/>
            <a:ext cx="1143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733800" y="3733800"/>
            <a:ext cx="11430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Objectives of criminal justice </a:t>
            </a:r>
            <a:br>
              <a:rPr lang="en-US" dirty="0" smtClean="0"/>
            </a:br>
            <a:r>
              <a:rPr lang="en-US" dirty="0" smtClean="0"/>
              <a:t>                           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The main objectives of the criminal justice system can be categorized as follows: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To prevent the occurrence of crime.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To punish the transgressors ( </a:t>
            </a:r>
            <a:r>
              <a:rPr lang="en-US" sz="2400" b="1" smtClean="0">
                <a:solidFill>
                  <a:schemeClr val="bg1"/>
                </a:solidFill>
              </a:rPr>
              <a:t>law violators) </a:t>
            </a:r>
            <a:r>
              <a:rPr lang="en-US" sz="2400" b="1" dirty="0" smtClean="0">
                <a:solidFill>
                  <a:schemeClr val="bg1"/>
                </a:solidFill>
              </a:rPr>
              <a:t>and the criminals.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To rehabilitate the transgressors and the   criminals.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 To compensate the victims as far as possible.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To maintain law and order in the society.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To deter the offenders from committing any criminal act  in the future.</a:t>
            </a:r>
          </a:p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458</TotalTime>
  <Words>645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Corbel</vt:lpstr>
      <vt:lpstr>Times New Roman</vt:lpstr>
      <vt:lpstr>Wingdings</vt:lpstr>
      <vt:lpstr>Wingdings 2</vt:lpstr>
      <vt:lpstr>Wingdings 3</vt:lpstr>
      <vt:lpstr>Module</vt:lpstr>
      <vt:lpstr>Criminal justice administration                    system in Pakistan</vt:lpstr>
      <vt:lpstr>what is criminal justice</vt:lpstr>
      <vt:lpstr>    Components of criminal justice                               system</vt:lpstr>
      <vt:lpstr>Law enforcement</vt:lpstr>
      <vt:lpstr>Prosecution</vt:lpstr>
      <vt:lpstr>Judiciary </vt:lpstr>
      <vt:lpstr>Corrections </vt:lpstr>
      <vt:lpstr>Criminal justice process</vt:lpstr>
      <vt:lpstr>       Objectives of criminal justice                              system</vt:lpstr>
      <vt:lpstr>Rights of victims</vt:lpstr>
      <vt:lpstr>Steps to Provide Assistance to Crime Victims  in Pakistan</vt:lpstr>
      <vt:lpstr>Suggestions </vt:lpstr>
      <vt:lpstr>Conclusion </vt:lpstr>
      <vt:lpstr>                            THANK  YOU                                                                  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CK</cp:lastModifiedBy>
  <cp:revision>80</cp:revision>
  <dcterms:created xsi:type="dcterms:W3CDTF">2008-08-23T08:11:05Z</dcterms:created>
  <dcterms:modified xsi:type="dcterms:W3CDTF">2020-06-26T07:26:21Z</dcterms:modified>
</cp:coreProperties>
</file>