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0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23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761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4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4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00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50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7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0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4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6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6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5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650AF4-C857-4EC6-99B4-FA32A1064E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99C94-1951-4C7A-8174-A950EC9B4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68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Creation of </a:t>
            </a:r>
            <a:r>
              <a:rPr lang="en-US" dirty="0"/>
              <a:t>A</a:t>
            </a:r>
            <a:r>
              <a:rPr lang="en-US" dirty="0" smtClean="0"/>
              <a:t>dam and </a:t>
            </a:r>
            <a:r>
              <a:rPr lang="en-US" dirty="0" err="1"/>
              <a:t>E</a:t>
            </a:r>
            <a:r>
              <a:rPr lang="en-US" dirty="0" err="1" smtClean="0"/>
              <a:t>wa</a:t>
            </a:r>
            <a:r>
              <a:rPr lang="en-US" dirty="0" smtClean="0"/>
              <a:t>/</a:t>
            </a:r>
            <a:r>
              <a:rPr lang="en-US" dirty="0" err="1" smtClean="0"/>
              <a:t>hawa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31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277" y="365125"/>
            <a:ext cx="1085152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365125"/>
            <a:ext cx="1070768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8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0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365125"/>
            <a:ext cx="1070768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3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97" y="365125"/>
            <a:ext cx="1086440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3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639" y="365125"/>
            <a:ext cx="1089016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3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97" y="206062"/>
            <a:ext cx="10864403" cy="59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1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96" y="365125"/>
            <a:ext cx="1061970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1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365125"/>
            <a:ext cx="1070768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365125"/>
            <a:ext cx="1070768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75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5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Creation of Adam and Ewa/hawa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MRT www.Win2Farsi.com</cp:lastModifiedBy>
  <cp:revision>3</cp:revision>
  <dcterms:created xsi:type="dcterms:W3CDTF">2020-06-29T11:41:15Z</dcterms:created>
  <dcterms:modified xsi:type="dcterms:W3CDTF">2020-06-29T12:06:29Z</dcterms:modified>
</cp:coreProperties>
</file>