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85F1B50-E2C5-4097-82AB-172775EA7DA0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16F3ECD-526B-4FB7-8EBB-FD95A9782EA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05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1B50-E2C5-4097-82AB-172775EA7DA0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3ECD-526B-4FB7-8EBB-FD95A978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53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1B50-E2C5-4097-82AB-172775EA7DA0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3ECD-526B-4FB7-8EBB-FD95A9782EA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279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1B50-E2C5-4097-82AB-172775EA7DA0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3ECD-526B-4FB7-8EBB-FD95A9782EA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80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1B50-E2C5-4097-82AB-172775EA7DA0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3ECD-526B-4FB7-8EBB-FD95A978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83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1B50-E2C5-4097-82AB-172775EA7DA0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3ECD-526B-4FB7-8EBB-FD95A9782EA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932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1B50-E2C5-4097-82AB-172775EA7DA0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3ECD-526B-4FB7-8EBB-FD95A9782EA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674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1B50-E2C5-4097-82AB-172775EA7DA0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3ECD-526B-4FB7-8EBB-FD95A9782EA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143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1B50-E2C5-4097-82AB-172775EA7DA0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3ECD-526B-4FB7-8EBB-FD95A9782EA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102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1B50-E2C5-4097-82AB-172775EA7DA0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3ECD-526B-4FB7-8EBB-FD95A978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65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1B50-E2C5-4097-82AB-172775EA7DA0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3ECD-526B-4FB7-8EBB-FD95A9782EA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68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1B50-E2C5-4097-82AB-172775EA7DA0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3ECD-526B-4FB7-8EBB-FD95A978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6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1B50-E2C5-4097-82AB-172775EA7DA0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3ECD-526B-4FB7-8EBB-FD95A9782EA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79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1B50-E2C5-4097-82AB-172775EA7DA0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3ECD-526B-4FB7-8EBB-FD95A9782EA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0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1B50-E2C5-4097-82AB-172775EA7DA0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3ECD-526B-4FB7-8EBB-FD95A978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1B50-E2C5-4097-82AB-172775EA7DA0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3ECD-526B-4FB7-8EBB-FD95A9782EA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12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1B50-E2C5-4097-82AB-172775EA7DA0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3ECD-526B-4FB7-8EBB-FD95A978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1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5F1B50-E2C5-4097-82AB-172775EA7DA0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6F3ECD-526B-4FB7-8EBB-FD95A978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8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Status of Women in Islam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028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760" y="425001"/>
            <a:ext cx="11217499" cy="58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51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13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882" y="403760"/>
            <a:ext cx="11397803" cy="590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93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217" y="365125"/>
            <a:ext cx="10632583" cy="595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35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51" y="365125"/>
            <a:ext cx="11346287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8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003" y="206063"/>
            <a:ext cx="11565228" cy="624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7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335" y="347730"/>
            <a:ext cx="11397803" cy="614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4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517" y="365125"/>
            <a:ext cx="11217499" cy="607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04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366" y="218940"/>
            <a:ext cx="11397803" cy="618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6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245" y="365125"/>
            <a:ext cx="11359166" cy="599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0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761" y="296214"/>
            <a:ext cx="11372045" cy="605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17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607" y="365125"/>
            <a:ext cx="11359167" cy="602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8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25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</TotalTime>
  <Words>5</Words>
  <Application>Microsoft Office PowerPoint</Application>
  <PresentationFormat>Widescreen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Status of Women in Islam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Moorche 30 DVDs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www.Win2Farsi.com</dc:creator>
  <cp:lastModifiedBy>MRT www.Win2Farsi.com</cp:lastModifiedBy>
  <cp:revision>8</cp:revision>
  <dcterms:created xsi:type="dcterms:W3CDTF">2020-07-06T19:25:35Z</dcterms:created>
  <dcterms:modified xsi:type="dcterms:W3CDTF">2020-07-07T06:38:06Z</dcterms:modified>
</cp:coreProperties>
</file>