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4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9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2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7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1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3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2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2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15155"/>
            <a:ext cx="10515600" cy="56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5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1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9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9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7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0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7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17" y="365125"/>
            <a:ext cx="10632583" cy="59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84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3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063"/>
            <a:ext cx="10611118" cy="59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25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8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3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7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80" y="365125"/>
            <a:ext cx="10671220" cy="54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18941"/>
            <a:ext cx="10804300" cy="60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53792"/>
            <a:ext cx="10611118" cy="56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1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2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6</cp:revision>
  <dcterms:created xsi:type="dcterms:W3CDTF">2020-07-06T19:25:35Z</dcterms:created>
  <dcterms:modified xsi:type="dcterms:W3CDTF">2020-07-07T06:12:15Z</dcterms:modified>
</cp:coreProperties>
</file>