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37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3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0DD993-AD37-46BA-87B9-0AF3980205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3979-9952-4C9A-B40E-0285E502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7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Muslim </a:t>
            </a:r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F</a:t>
            </a:r>
            <a:r>
              <a:rPr lang="en-US" dirty="0" smtClean="0"/>
              <a:t>rom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2" y="437882"/>
            <a:ext cx="10457644" cy="57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365125"/>
            <a:ext cx="10882648" cy="60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3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3" y="218941"/>
            <a:ext cx="10812887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0304"/>
            <a:ext cx="10818254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5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4" y="365124"/>
            <a:ext cx="11062952" cy="59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4" y="365125"/>
            <a:ext cx="10947042" cy="59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365125"/>
            <a:ext cx="10702343" cy="60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8" y="115910"/>
            <a:ext cx="10748492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476518"/>
            <a:ext cx="10619704" cy="57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14459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244699"/>
            <a:ext cx="10658341" cy="59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5" y="365125"/>
            <a:ext cx="11011435" cy="60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62634" cy="60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8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62634" cy="61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5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4699"/>
            <a:ext cx="10636876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1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365124"/>
            <a:ext cx="10645462" cy="59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2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365124"/>
            <a:ext cx="10740979" cy="59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941"/>
            <a:ext cx="10515600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46" y="309092"/>
            <a:ext cx="10818253" cy="60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9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2" y="167425"/>
            <a:ext cx="11217498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1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Muslim Women From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6</cp:revision>
  <dcterms:created xsi:type="dcterms:W3CDTF">2020-07-28T18:22:09Z</dcterms:created>
  <dcterms:modified xsi:type="dcterms:W3CDTF">2020-07-28T18:54:55Z</dcterms:modified>
</cp:coreProperties>
</file>