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838199"/>
          </a:xfrm>
        </p:spPr>
        <p:txBody>
          <a:bodyPr>
            <a:normAutofit/>
          </a:bodyPr>
          <a:lstStyle/>
          <a:p>
            <a:r>
              <a:rPr lang="en-US" sz="4000" dirty="0" smtClean="0">
                <a:cs typeface="Pashto Arial" pitchFamily="2" charset="-78"/>
              </a:rPr>
              <a:t>Drama</a:t>
            </a:r>
            <a:r>
              <a:rPr lang="ps-AF" sz="4000" dirty="0" smtClean="0">
                <a:cs typeface="Pashto Arial" pitchFamily="2" charset="-78"/>
              </a:rPr>
              <a:t>    </a:t>
            </a:r>
            <a:r>
              <a:rPr lang="en-US" sz="4000" dirty="0" smtClean="0">
                <a:cs typeface="Pashto Arial" pitchFamily="2" charset="-78"/>
              </a:rPr>
              <a:t>:</a:t>
            </a:r>
            <a:r>
              <a:rPr lang="ps-AF" sz="4000" dirty="0" smtClean="0">
                <a:cs typeface="Pashto Arial" pitchFamily="2" charset="-78"/>
              </a:rPr>
              <a:t>ډرامه</a:t>
            </a:r>
            <a:endParaRPr lang="en-US" sz="4000" dirty="0">
              <a:solidFill>
                <a:schemeClr val="tx1"/>
              </a:solidFill>
              <a:cs typeface="Afghantype {A. Pajhwak}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534400" cy="5334000"/>
          </a:xfrm>
        </p:spPr>
        <p:txBody>
          <a:bodyPr>
            <a:normAutofit/>
          </a:bodyPr>
          <a:lstStyle/>
          <a:p>
            <a:pPr algn="r"/>
            <a:r>
              <a:rPr lang="ps-AF" sz="2000" dirty="0" smtClean="0">
                <a:cs typeface="Pashto Arial" pitchFamily="2" charset="-78"/>
              </a:rPr>
              <a:t>ډرامه د يوناني ژبي د ډراو  د کلمې له رښې څخه د  ٫٫عمل اوکړنې٬٬ معنا لري . په انګليسي ژبه 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کښې مشتق شوې کلمه ده چې لغوي معنا يې فرهنګونو،تمثيل،نمائش او ننداره ښودلې ده ، له هم دې عمله د ډرامې د پېژندنې په لړ کښې دغه کلمه په ٫٫کولو ښودل٬٬  هم تعبير شوې ده . </a:t>
            </a:r>
            <a:endParaRPr lang="ps-AF" sz="2000" dirty="0" smtClean="0">
              <a:cs typeface="Pashto Arial" pitchFamily="2" charset="-78"/>
            </a:endParaRP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په ادبي اصطلاح کښې ډرامه له نثري هنري داستاني ادبياتو يو ډول دی چې ادب پوهان يې د پېژندنې په اړه بېلابېل تعريفونه،توْضيې او څرګندونې کړې دي .دلته يو څو وړاندې کوو .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مشهور انګرېز ليکوال کالرېج د ډرامې د پېژندنې په اړه ليکي .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ډرامه د حقيقت نقل او د فطرت پېښي دي .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يوناني ليکوال سيسرو  يې داسي راپېژني :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د ژوند نقل ، د دود دستور هينداري او رښتين والی يعني د حقيقت عکاسي ته ډرامه وئيل کيږي .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شيکسپئير په دې حقله دسي بيانوي :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د نړۍ مثال د سټېج په شان دی ،ټول نر اوښځې يې لوبغاړي دي دوی په دې سټېج راځي او ځي او يو شخص په وخت کښې ډېر کارونه کوي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58213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هيډلن  وائي :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ډرامه کښې پر سټېج د واقعاتو ښودنه داسي کیږي لکه څنګه چې د دوی پېښېدل په کار دي نه داسي لکه څنګه چې پېښ شوي دي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پښتو،پښتو تشریحي قاموس یې داسي راپېژني :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ډرامه هغه ادبي اثر ته وائي چې د محاورې اوکړنې په مرسته یوهء قیصه بیانوي  دا کار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سټېج په سر د لوبغاړو په وسیله ترسره کیږي او زیات تر انساني تضادونه پکښې نخښوي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لنډه توګه موږ  وئیلای شو چې ډرامه د افسانوي ادب یو داسي مهم ژانر دی چې هغه د جملو په مرسته پر سټېج لاندې د کردار لوبولو په وسیله تر رسره کیدای شي . بیغر له سټېج نه او کردار نه ډرامه پېش کول امکان نه لري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په </a:t>
            </a: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نړۍ کښې د ډرامې ابتدا او ارتقاء</a:t>
            </a:r>
          </a:p>
          <a:p>
            <a:pPr algn="r">
              <a:buNone/>
            </a:pPr>
            <a:endParaRPr lang="ps-AF" sz="2800" dirty="0" smtClean="0">
              <a:solidFill>
                <a:srgbClr val="00B0F0"/>
              </a:solidFill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ډرامې د فن ابتدا، څه وخت ،څنګه او چیرته وشوه ؟ د تاریخي معلوماتو او څېړنې څخه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داسي ښکاري چې په لرغونې مصر کښې څو زره کاله پخوا د ايپي ډوس په نامهء یوهء ډرامه د اوسي ډوس باچا د مړیني په وخت کښې ښودل شوې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ځیني پوهان د ډرامې د فن پيلامه په یونان کښې ګڼي  او لومړۍ ډرامه ارسټوفز ګڼي، ځیني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بیا لومړۍ ډرامه لیکونکی سکای لیس او د نوموړي لومړۍ ډرامه ٫٫دي ایسپلنیټ٬٬ بولي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چې د یونان په ښار کښې سټېج شوه. دا ډرامه دوه نیم زره کاله پخوا لیکل شوې ده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ځیني هنرڅېړونکې وايي کیدای شي ایپي ډوس لومړۍ ډرامه وي .خو د اوسني وخت په ډرامائي لوازماتو او فني لحاذ پوره ډرامه ٫٫تهس پس٬٬ په ۵۶ق م کال د یونان په مرکز اتن کښې یې و ښودله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لرغونې هیند کښې هم د ډرامې په حقله دومره مواد موجود دي چې قابو دوه زره کاله پخوا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پرې د عالم بهرتا په نوم یو کتاب لیکل شوی وو په دې لړ کښې کالیداس نوم هم د یادولو وړ دی . چې سنسکرت کښې یې  د ٫٫شکنتلا٬٬ په نوم ډرامه وړاندې کړه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لرغونې آریانه کښې هم ډرامه ډېره پخوانۍ ده . اریایانو زرګونو کلونو راهیسې  ډله ایزي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مېلې درلودې ، د خپلو بېلابېلو رسمونو د اداکولو په ترڅ کښې یې خاص تمثیلونه ،اکټونه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پېشي درلودې . په دې لړ کښې ویدي او اویستايي سرودونه چې زرګونو کلونو پخوا په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آریانه کښې رامنځ ته شوي د تمثیلي هنر روح لري .همدا رنګه د سوما یا د هوما د راټولو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مېلې او دودونه هم د یادولو وړ دي ، چې په ډول ډول ډراماتیکو پېښو او تمثیلي حرکتونه به ترسره کېدل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ps-AF" sz="2000" dirty="0" smtClean="0">
                <a:cs typeface="Pokhto" pitchFamily="2" charset="-78"/>
              </a:rPr>
              <a:t>خو د دې فن په منځنیو پېړیو په ځانګړې توګه د رنسانس په دوره کښې چې نه یواځي په هنر ا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 ادب بلکې د علومو او فنونو په بېلابېلو برخو کښې د کتنې او ستایني  وړ بدلون راغلی 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ډېره  وده  او انکشاف یې و کړ او په روم،هسپانیه،پرتګال،هند،فرانس،انګلستان اونورو کښې د ډرامې د فن نومیالي لیکوال رامنځ ته شول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مغرب ښې ډرامه په اوسني مفهوم په اتلسمه پېړۍ کښې د یو هنرري ادبي صنف په توګه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منځته راغلې ده . د ساینس او د تاکنیک له پر مختګ سره ورو ورو ډرامې هم پر مختګ وکړ.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ډرامه د سټېج د لنډ او تنګ انګړ نه را وه وته ، د راډیو په څپو کښې یې و زرونه وه غوړول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تیلیوژن په هینداره کورونو ته ور ننوتله د سنیما په پرده یې قدونه کښېښودل ډېر ډولونه او رنګونه یې تر لاسه کړل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پښتو ادب کښې ډرامه په اوسني فني بڼه کښې ډېره پخوانۍ نه ده . د شلمې عیسوي پېړۍ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درېیمه لسیزه کښې پیل شوې او په دې لړ کښې لومړنۍ ډرامه د عبدالکبر خان اکبر لیکلې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ډرامه ده چې ٫٫درې یتیمان٬٬ په نامه په ۱۹۲۶م کال پر سټېج ښودل شوې ده او بیا وروسته په پښتو ادب کښې یې وده کړې ده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248</TotalTime>
  <Words>778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Drama    :ډرامه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پښتو افسانې ابتدا او ارتقا</dc:title>
  <dc:creator>muhib</dc:creator>
  <cp:lastModifiedBy>muhib</cp:lastModifiedBy>
  <cp:revision>39</cp:revision>
  <dcterms:created xsi:type="dcterms:W3CDTF">2006-08-16T00:00:00Z</dcterms:created>
  <dcterms:modified xsi:type="dcterms:W3CDTF">2020-08-16T10:58:41Z</dcterms:modified>
</cp:coreProperties>
</file>