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02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1"/>
            <a:ext cx="7772400" cy="838199"/>
          </a:xfrm>
        </p:spPr>
        <p:txBody>
          <a:bodyPr>
            <a:normAutofit/>
          </a:bodyPr>
          <a:lstStyle/>
          <a:p>
            <a:r>
              <a:rPr lang="ps-AF" sz="4000" dirty="0" smtClean="0">
                <a:solidFill>
                  <a:schemeClr val="tx1"/>
                </a:solidFill>
                <a:cs typeface="Afghantype {A. Pajhwak}" pitchFamily="2" charset="-78"/>
              </a:rPr>
              <a:t>ادبي اصطلاحات</a:t>
            </a:r>
            <a:endParaRPr lang="en-US" sz="4000" dirty="0">
              <a:solidFill>
                <a:schemeClr val="tx1"/>
              </a:solidFill>
              <a:cs typeface="Afghantype {A. Pajhwak}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219200"/>
            <a:ext cx="8534400" cy="5334000"/>
          </a:xfrm>
        </p:spPr>
        <p:txBody>
          <a:bodyPr>
            <a:normAutofit/>
          </a:bodyPr>
          <a:lstStyle/>
          <a:p>
            <a:pPr algn="r"/>
            <a:r>
              <a:rPr lang="en-US" sz="2800" dirty="0" smtClean="0">
                <a:cs typeface="Pashto Arial" pitchFamily="2" charset="-78"/>
              </a:rPr>
              <a:t>Subjectivity</a:t>
            </a:r>
            <a:r>
              <a:rPr lang="ps-AF" sz="2800" dirty="0" smtClean="0">
                <a:cs typeface="Pashto Arial" pitchFamily="2" charset="-78"/>
              </a:rPr>
              <a:t>    </a:t>
            </a:r>
            <a:r>
              <a:rPr lang="en-US" sz="2800" dirty="0" smtClean="0">
                <a:cs typeface="Pashto Arial" pitchFamily="2" charset="-78"/>
              </a:rPr>
              <a:t>:</a:t>
            </a:r>
            <a:r>
              <a:rPr lang="ps-AF" sz="2800" dirty="0" smtClean="0">
                <a:cs typeface="Pashto Arial" pitchFamily="2" charset="-78"/>
              </a:rPr>
              <a:t>داخليت   </a:t>
            </a:r>
            <a:endParaRPr lang="ps-AF" sz="2800" dirty="0" smtClean="0">
              <a:cs typeface="Pashto Arial" pitchFamily="2" charset="-78"/>
            </a:endParaRPr>
          </a:p>
          <a:p>
            <a:pPr algn="r"/>
            <a:endParaRPr lang="ps-AF" sz="2000" dirty="0" smtClean="0">
              <a:cs typeface="Pashto Arial" pitchFamily="2" charset="-78"/>
            </a:endParaRPr>
          </a:p>
          <a:p>
            <a:pPr algn="r"/>
            <a:r>
              <a:rPr lang="ps-AF" sz="2000" dirty="0" smtClean="0">
                <a:cs typeface="Pashto Arial" pitchFamily="2" charset="-78"/>
              </a:rPr>
              <a:t>داخليت لغوي مانا ده دننه،باطن. په ادبي اصطلاح کښې داخليت و هغه کلام ته وئيل کيږي په </a:t>
            </a:r>
          </a:p>
          <a:p>
            <a:pPr algn="r"/>
            <a:r>
              <a:rPr lang="ps-AF" sz="2000" dirty="0" smtClean="0">
                <a:cs typeface="Pashto Arial" pitchFamily="2" charset="-78"/>
              </a:rPr>
              <a:t>کوم کښې چې د ليکوال خپلې شخصي پېښي ،مزاج،احساسات ،نظر او فرعي احساسات وړاندې کوي . هغه کلام چې پکښې شخصي تجربه،د شخصي حساب په توګه او د خپل زړه قيصه وړاندې </a:t>
            </a:r>
          </a:p>
          <a:p>
            <a:pPr algn="r"/>
            <a:r>
              <a:rPr lang="ps-AF" sz="2000" dirty="0" smtClean="0">
                <a:cs typeface="Pashto Arial" pitchFamily="2" charset="-78"/>
              </a:rPr>
              <a:t>کولو ته داخليت وايي .</a:t>
            </a:r>
          </a:p>
          <a:p>
            <a:pPr algn="r"/>
            <a:endParaRPr lang="ps-AF" sz="2000" dirty="0" smtClean="0">
              <a:cs typeface="Pashto Arial" pitchFamily="2" charset="-78"/>
            </a:endParaRPr>
          </a:p>
          <a:p>
            <a:pPr algn="r"/>
            <a:r>
              <a:rPr lang="ps-AF" sz="2000" dirty="0" smtClean="0">
                <a:cs typeface="Pashto Arial" pitchFamily="2" charset="-78"/>
              </a:rPr>
              <a:t>داخليت د بهرنۍ نړۍ،او د هغې د څرګندوني پر ځای د فرد داخلي نړۍ سره تړاو لري . که څه هم د داخلي نړۍ پېښي نه شي کولای د بهرنۍ نړۍ له پېښو څخه جدا شي.د داخليت اصطلاح په عمومي ډول د شعر سره تعلق لري .خواجه ذکريا ليکي،</a:t>
            </a:r>
          </a:p>
          <a:p>
            <a:pPr algn="r"/>
            <a:endParaRPr lang="ps-AF" sz="2000" dirty="0" smtClean="0">
              <a:cs typeface="Pashto Arial" pitchFamily="2" charset="-78"/>
            </a:endParaRPr>
          </a:p>
          <a:p>
            <a:pPr algn="r"/>
            <a:r>
              <a:rPr lang="ps-AF" sz="2000" dirty="0" smtClean="0">
                <a:cs typeface="Pashto Arial" pitchFamily="2" charset="-78"/>
              </a:rPr>
              <a:t>د داخليت مانا دا ده چې شاعر د بهرنۍ نړۍ سره يو غرض نه لري .بلکې هغه د خپل زړه په نړۍ کښې ګوري او خپل عمل څرګندوي .که چيري بيا هم د بهرنۍ نړۍ په اړه يو څه وائي نو هغه به هم د ځان په ژور داخليت کښې ډوبولو سره وړاندې کوي . </a:t>
            </a:r>
            <a:endParaRPr lang="ps-AF" sz="2000" dirty="0" smtClean="0">
              <a:cs typeface="Pashto Arial" pitchFamily="2" charset="-78"/>
            </a:endParaRPr>
          </a:p>
          <a:p>
            <a:pPr algn="r"/>
            <a:endParaRPr lang="ps-AF" sz="2000" dirty="0" smtClean="0">
              <a:solidFill>
                <a:schemeClr val="tx1"/>
              </a:solidFill>
              <a:cs typeface="Pashto Arial" pitchFamily="2" charset="-78"/>
            </a:endParaRPr>
          </a:p>
          <a:p>
            <a:pPr algn="r"/>
            <a:endParaRPr lang="ps-AF" sz="2000" dirty="0" smtClean="0">
              <a:solidFill>
                <a:schemeClr val="tx1"/>
              </a:solidFill>
              <a:cs typeface="Pashto Arial" pitchFamily="2" charset="-78"/>
            </a:endParaRPr>
          </a:p>
          <a:p>
            <a:pPr algn="r"/>
            <a:endParaRPr lang="en-US" sz="2000" dirty="0">
              <a:solidFill>
                <a:schemeClr val="tx1"/>
              </a:solidFill>
              <a:cs typeface="Pashto Arial" pitchFamily="2" charset="-7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08037"/>
            <a:ext cx="8229600" cy="5821363"/>
          </a:xfrm>
        </p:spPr>
        <p:txBody>
          <a:bodyPr>
            <a:normAutofit/>
          </a:bodyPr>
          <a:lstStyle/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r>
              <a:rPr lang="ps-AF" sz="2800" dirty="0" smtClean="0">
                <a:solidFill>
                  <a:srgbClr val="00B0F0"/>
                </a:solidFill>
                <a:cs typeface="Pokhto" pitchFamily="2" charset="-78"/>
              </a:rPr>
              <a:t>داخليت:</a:t>
            </a:r>
            <a:endParaRPr lang="ps-AF" sz="2800" dirty="0" smtClean="0">
              <a:solidFill>
                <a:srgbClr val="00B0F0"/>
              </a:solidFill>
              <a:cs typeface="Pokhto" pitchFamily="2" charset="-78"/>
            </a:endParaRP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د داخليت په حقله ډاکټر ابواللیث صدیقي لیکي .</a:t>
            </a: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داخلیت په دې مانا دی چې د طبعیت ټنګار یواځي د داخلي شرایطو ،شخصي </a:t>
            </a: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احساساتو،احساساتي پېښو او حالاتو باندې بیان دی .</a:t>
            </a: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او د ده د ټولو تجربو مرکز او سرچینه د شاعر خپل ځان دی او د هغه کائینات د ده د زړه نړۍ ده </a:t>
            </a: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.د ده دشاعرۍ ژوندلیک،دیوان،درد او غم ټولګه ده .د هغه شاعري یواځي د زړه تیر وي چې د ده د زړه ټکان په روښانه ډول اورېدل کیدای شي .</a:t>
            </a: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 </a:t>
            </a: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334000"/>
          </a:xfrm>
        </p:spPr>
        <p:txBody>
          <a:bodyPr>
            <a:normAutofit fontScale="92500"/>
          </a:bodyPr>
          <a:lstStyle/>
          <a:p>
            <a:pPr algn="r">
              <a:buNone/>
            </a:pPr>
            <a:r>
              <a:rPr lang="en-US" sz="2800" dirty="0" smtClean="0">
                <a:solidFill>
                  <a:srgbClr val="00B0F0"/>
                </a:solidFill>
                <a:cs typeface="Pokhto" pitchFamily="2" charset="-78"/>
              </a:rPr>
              <a:t>Objectivity       :</a:t>
            </a:r>
            <a:r>
              <a:rPr lang="ps-AF" sz="2800" dirty="0" smtClean="0">
                <a:solidFill>
                  <a:srgbClr val="00B0F0"/>
                </a:solidFill>
                <a:cs typeface="Pokhto" pitchFamily="2" charset="-78"/>
              </a:rPr>
              <a:t>خارجیت </a:t>
            </a:r>
            <a:endParaRPr lang="ps-AF" sz="2800" dirty="0" smtClean="0">
              <a:solidFill>
                <a:srgbClr val="00B0F0"/>
              </a:solidFill>
              <a:cs typeface="Pokhto" pitchFamily="2" charset="-78"/>
            </a:endParaRP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خارجیت د خراجي یو صفت دی چې د داخلیت برعکس دی .د خارجي لفظي مانا ده </a:t>
            </a: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باهر، شاوخوا، د خارجیت لغوي مانا بهرنۍ، او ظاهري . په ادبي اصطلاح کښې خارجیت هغه </a:t>
            </a: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معروضي کلام ته وئیل کیږي چې د داخلي نړۍ د پېښو او احساساتو او مزاج پر ځای د خارجي </a:t>
            </a: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نړۍ سره تړاو لري .خارجیت اصطلاح په ځانګړي ډول له شعر سره تړاو لري خارجي شاعري هغه </a:t>
            </a: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حقایق وړاندې کوي د کوم چې تاسو اندېښنه لرئ چې د شخصي احساساتو او تعصبونه څخه ازاده وي . </a:t>
            </a: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ډاګټر ابواللیث لیکي :</a:t>
            </a: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خارجیت معني دا ده چې یو شاعر د شخصي احساساتو او جذباتو پر ځای یوازي بهرنۍ اړتیاو او </a:t>
            </a: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اړیکو کښې شکېل وي .هغه دا نه شي کولی چې د خپلې مجبوبې په سترګو کښې شراب احساس </a:t>
            </a: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کړي او نه وه نورو ته دا احساس ورکوي هغه یواځي د هغې د جامو،لوازمو،پيتل، عکس  او محرمونو په اړه پاملرنه کوي . </a:t>
            </a: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/>
          </a:bodyPr>
          <a:lstStyle/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 </a:t>
            </a:r>
            <a:r>
              <a:rPr lang="en-US" sz="3200" dirty="0" smtClean="0">
                <a:cs typeface="Pokhto" pitchFamily="2" charset="-78"/>
              </a:rPr>
              <a:t>Narcissism</a:t>
            </a:r>
            <a:r>
              <a:rPr lang="ps-AF" sz="3200" dirty="0" smtClean="0">
                <a:cs typeface="Pokhto" pitchFamily="2" charset="-78"/>
              </a:rPr>
              <a:t> </a:t>
            </a:r>
            <a:r>
              <a:rPr lang="en-US" sz="3200" dirty="0" smtClean="0">
                <a:cs typeface="Pokhto" pitchFamily="2" charset="-78"/>
              </a:rPr>
              <a:t>:</a:t>
            </a:r>
            <a:r>
              <a:rPr lang="ps-AF" sz="3200" dirty="0" smtClean="0">
                <a:cs typeface="Pokhto" pitchFamily="2" charset="-78"/>
              </a:rPr>
              <a:t>نرګسیت  </a:t>
            </a: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دا اصطلاح د یوناني خراپاتو څخه سرچینه اخلي ،چيري یو ځوان ناریسیس د هغه خپل عکس سره مینه درلوده،چې د اوبو په حوض منعکس شوی دی .بنیادي توګه نرګسیت د </a:t>
            </a: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ارواح پوهنې اصطلاح ده .</a:t>
            </a: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د نرګسیت ښکار سړی په خپل ذات کښې دومره پاته کېدل چې د بهرني ذات ټوټه ورته </a:t>
            </a: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ښکاري ، نرګسیت په ارواح پوهنه کښې ماروغي ده ، په ادب کښې نرګسیت د هغو </a:t>
            </a: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هنرمندانو د پاره کارول کیږي څوک چې د ځاني ،خودغرضي حالت څخه رنځیږي </a:t>
            </a: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.خودغرضیت او مخ دریځ، توضیحات،په هنر مند کښې د عبادت او بې غرضۍ کچه د عادي انسانانو پرته لوړ وي .</a:t>
            </a: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197</TotalTime>
  <Words>531</Words>
  <Application>Microsoft Office PowerPoint</Application>
  <PresentationFormat>On-screen Show (4:3)</PresentationFormat>
  <Paragraphs>47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Flow</vt:lpstr>
      <vt:lpstr>ادبي اصطلاحات</vt:lpstr>
      <vt:lpstr>Slide 2</vt:lpstr>
      <vt:lpstr>Slide 3</vt:lpstr>
      <vt:lpstr>Slide 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د پښتو افسانې ابتدا او ارتقا</dc:title>
  <dc:creator>muhib</dc:creator>
  <cp:lastModifiedBy>muhib</cp:lastModifiedBy>
  <cp:revision>31</cp:revision>
  <dcterms:created xsi:type="dcterms:W3CDTF">2006-08-16T00:00:00Z</dcterms:created>
  <dcterms:modified xsi:type="dcterms:W3CDTF">2020-08-16T10:05:48Z</dcterms:modified>
</cp:coreProperties>
</file>